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7" r:id="rId5"/>
    <p:sldId id="370" r:id="rId6"/>
    <p:sldId id="372" r:id="rId7"/>
    <p:sldId id="330" r:id="rId8"/>
    <p:sldId id="373" r:id="rId9"/>
    <p:sldId id="375" r:id="rId10"/>
    <p:sldId id="324" r:id="rId11"/>
    <p:sldId id="374" r:id="rId12"/>
    <p:sldId id="348" r:id="rId13"/>
    <p:sldId id="350" r:id="rId14"/>
    <p:sldId id="352" r:id="rId15"/>
    <p:sldId id="353" r:id="rId16"/>
    <p:sldId id="354" r:id="rId17"/>
    <p:sldId id="355" r:id="rId18"/>
    <p:sldId id="359" r:id="rId19"/>
    <p:sldId id="360" r:id="rId20"/>
    <p:sldId id="357" r:id="rId21"/>
    <p:sldId id="361" r:id="rId22"/>
    <p:sldId id="376" r:id="rId23"/>
    <p:sldId id="377" r:id="rId24"/>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ørgen Bye" initials="JB" lastIdx="1" clrIdx="0">
    <p:extLst>
      <p:ext uri="{19B8F6BF-5375-455C-9EA6-DF929625EA0E}">
        <p15:presenceInfo xmlns:p15="http://schemas.microsoft.com/office/powerpoint/2012/main" userId="S-1-12-1-1994326190-1285957915-2380847003-24470757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98" autoAdjust="0"/>
    <p:restoredTop sz="94660"/>
  </p:normalViewPr>
  <p:slideViewPr>
    <p:cSldViewPr snapToGrid="0" showGuides="1">
      <p:cViewPr varScale="1">
        <p:scale>
          <a:sx n="128" d="100"/>
          <a:sy n="128" d="100"/>
        </p:scale>
        <p:origin x="496"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670077-29C7-4971-9D7D-4214BAF88F8E}" type="datetimeFigureOut">
              <a:rPr lang="nb-NO" smtClean="0"/>
              <a:t>13.04.2023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ADD027-1292-489A-AF36-EB365499CE59}" type="slidenum">
              <a:rPr lang="nb-NO" smtClean="0"/>
              <a:t>‹#›</a:t>
            </a:fld>
            <a:endParaRPr lang="nb-NO"/>
          </a:p>
        </p:txBody>
      </p:sp>
    </p:spTree>
    <p:extLst>
      <p:ext uri="{BB962C8B-B14F-4D97-AF65-F5344CB8AC3E}">
        <p14:creationId xmlns:p14="http://schemas.microsoft.com/office/powerpoint/2010/main" val="1261968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1">
    <p:bg>
      <p:bgPr>
        <a:solidFill>
          <a:schemeClr val="bg1"/>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ACE93C64-9C39-4302-9504-25F7F7998B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857"/>
            <a:ext cx="12188952" cy="6856286"/>
          </a:xfrm>
          <a:prstGeom prst="rect">
            <a:avLst/>
          </a:prstGeom>
        </p:spPr>
      </p:pic>
      <p:sp>
        <p:nvSpPr>
          <p:cNvPr id="2" name="Tittel 1">
            <a:extLst>
              <a:ext uri="{FF2B5EF4-FFF2-40B4-BE49-F238E27FC236}">
                <a16:creationId xmlns:a16="http://schemas.microsoft.com/office/drawing/2014/main" id="{5B2CF1E3-BD78-4A5F-AEAF-3580035C3741}"/>
              </a:ext>
            </a:extLst>
          </p:cNvPr>
          <p:cNvSpPr>
            <a:spLocks noGrp="1"/>
          </p:cNvSpPr>
          <p:nvPr>
            <p:ph type="ctrTitle"/>
          </p:nvPr>
        </p:nvSpPr>
        <p:spPr>
          <a:xfrm>
            <a:off x="864108" y="2437109"/>
            <a:ext cx="9144000" cy="1282402"/>
          </a:xfrm>
        </p:spPr>
        <p:txBody>
          <a:bodyPr anchor="b">
            <a:normAutofit/>
          </a:bodyPr>
          <a:lstStyle>
            <a:lvl1pPr algn="l">
              <a:lnSpc>
                <a:spcPts val="5000"/>
              </a:lnSpc>
              <a:defRPr sz="4200"/>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692FBFC6-0688-46C8-B2A2-21F16B9CFC13}"/>
              </a:ext>
            </a:extLst>
          </p:cNvPr>
          <p:cNvSpPr>
            <a:spLocks noGrp="1"/>
          </p:cNvSpPr>
          <p:nvPr>
            <p:ph type="subTitle" idx="1"/>
          </p:nvPr>
        </p:nvSpPr>
        <p:spPr>
          <a:xfrm>
            <a:off x="864108" y="4225769"/>
            <a:ext cx="9144000" cy="540404"/>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2052986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innhold og bilde #1">
    <p:spTree>
      <p:nvGrpSpPr>
        <p:cNvPr id="1" name=""/>
        <p:cNvGrpSpPr/>
        <p:nvPr/>
      </p:nvGrpSpPr>
      <p:grpSpPr>
        <a:xfrm>
          <a:off x="0" y="0"/>
          <a:ext cx="0" cy="0"/>
          <a:chOff x="0" y="0"/>
          <a:chExt cx="0" cy="0"/>
        </a:xfrm>
      </p:grpSpPr>
      <p:sp>
        <p:nvSpPr>
          <p:cNvPr id="6" name="Freeform: Shape 3">
            <a:extLst>
              <a:ext uri="{FF2B5EF4-FFF2-40B4-BE49-F238E27FC236}">
                <a16:creationId xmlns:a16="http://schemas.microsoft.com/office/drawing/2014/main" id="{F181F3DE-97C3-4D9F-851D-8FAE534E4337}"/>
              </a:ext>
            </a:extLst>
          </p:cNvPr>
          <p:cNvSpPr>
            <a:spLocks noGrp="1"/>
          </p:cNvSpPr>
          <p:nvPr>
            <p:ph type="pic" sz="quarter" idx="10"/>
          </p:nvPr>
        </p:nvSpPr>
        <p:spPr>
          <a:xfrm>
            <a:off x="0" y="0"/>
            <a:ext cx="6526312" cy="6858000"/>
          </a:xfrm>
          <a:custGeom>
            <a:avLst/>
            <a:gdLst>
              <a:gd name="connsiteX0" fmla="*/ 0 w 5408441"/>
              <a:gd name="connsiteY0" fmla="*/ 0 h 5683315"/>
              <a:gd name="connsiteX1" fmla="*/ 2754707 w 5408441"/>
              <a:gd name="connsiteY1" fmla="*/ 0 h 5683315"/>
              <a:gd name="connsiteX2" fmla="*/ 3513067 w 5408441"/>
              <a:gd name="connsiteY2" fmla="*/ 1099826 h 5683315"/>
              <a:gd name="connsiteX3" fmla="*/ 4684791 w 5408441"/>
              <a:gd name="connsiteY3" fmla="*/ 1909173 h 5683315"/>
              <a:gd name="connsiteX4" fmla="*/ 4800491 w 5408441"/>
              <a:gd name="connsiteY4" fmla="*/ 3328949 h 5683315"/>
              <a:gd name="connsiteX5" fmla="*/ 5408441 w 5408441"/>
              <a:gd name="connsiteY5" fmla="*/ 4616115 h 5683315"/>
              <a:gd name="connsiteX6" fmla="*/ 4903569 w 5408441"/>
              <a:gd name="connsiteY6" fmla="*/ 5683315 h 5683315"/>
              <a:gd name="connsiteX7" fmla="*/ 0 w 5408441"/>
              <a:gd name="connsiteY7" fmla="*/ 5683315 h 5683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8441" h="5683315">
                <a:moveTo>
                  <a:pt x="0" y="0"/>
                </a:moveTo>
                <a:lnTo>
                  <a:pt x="2754707" y="0"/>
                </a:lnTo>
                <a:lnTo>
                  <a:pt x="3513067" y="1099826"/>
                </a:lnTo>
                <a:lnTo>
                  <a:pt x="4684791" y="1909173"/>
                </a:lnTo>
                <a:lnTo>
                  <a:pt x="4800491" y="3328949"/>
                </a:lnTo>
                <a:lnTo>
                  <a:pt x="5408441" y="4616115"/>
                </a:lnTo>
                <a:lnTo>
                  <a:pt x="4903569" y="5683315"/>
                </a:lnTo>
                <a:lnTo>
                  <a:pt x="0" y="5683315"/>
                </a:lnTo>
                <a:close/>
              </a:path>
            </a:pathLst>
          </a:custGeom>
          <a:solidFill>
            <a:schemeClr val="bg1">
              <a:lumMod val="50000"/>
            </a:schemeClr>
          </a:solidFill>
        </p:spPr>
        <p:txBody>
          <a:bodyPr wrap="square">
            <a:noAutofit/>
          </a:bodyPr>
          <a:lstStyle/>
          <a:p>
            <a:r>
              <a:rPr lang="nb-NO"/>
              <a:t>Klikk ikonet for å legge til et bilde</a:t>
            </a:r>
            <a:endParaRPr lang="en-US" dirty="0"/>
          </a:p>
        </p:txBody>
      </p:sp>
      <p:sp>
        <p:nvSpPr>
          <p:cNvPr id="2" name="Tittel 1">
            <a:extLst>
              <a:ext uri="{FF2B5EF4-FFF2-40B4-BE49-F238E27FC236}">
                <a16:creationId xmlns:a16="http://schemas.microsoft.com/office/drawing/2014/main" id="{2CDCA501-BACB-40D5-AD83-E89136DB9F4B}"/>
              </a:ext>
            </a:extLst>
          </p:cNvPr>
          <p:cNvSpPr>
            <a:spLocks noGrp="1"/>
          </p:cNvSpPr>
          <p:nvPr>
            <p:ph type="title"/>
          </p:nvPr>
        </p:nvSpPr>
        <p:spPr>
          <a:xfrm>
            <a:off x="6516814" y="818796"/>
            <a:ext cx="4811078" cy="387798"/>
          </a:xfrm>
        </p:spPr>
        <p:txBody>
          <a:bodyPr/>
          <a:lstStyle/>
          <a:p>
            <a:r>
              <a:rPr lang="nb-NO"/>
              <a:t>Klikk for å redigere tittelstil</a:t>
            </a:r>
          </a:p>
        </p:txBody>
      </p:sp>
      <p:sp>
        <p:nvSpPr>
          <p:cNvPr id="8" name="Plassholder for innhold 2">
            <a:extLst>
              <a:ext uri="{FF2B5EF4-FFF2-40B4-BE49-F238E27FC236}">
                <a16:creationId xmlns:a16="http://schemas.microsoft.com/office/drawing/2014/main" id="{9FF3B5BF-AA5E-4D59-9CF3-7464AF138A4F}"/>
              </a:ext>
            </a:extLst>
          </p:cNvPr>
          <p:cNvSpPr>
            <a:spLocks noGrp="1"/>
          </p:cNvSpPr>
          <p:nvPr>
            <p:ph idx="1"/>
          </p:nvPr>
        </p:nvSpPr>
        <p:spPr>
          <a:xfrm>
            <a:off x="6516814" y="2085187"/>
            <a:ext cx="4811077" cy="3909551"/>
          </a:xfrm>
        </p:spPr>
        <p:txBody>
          <a:bodyPr/>
          <a:lstStyle>
            <a:lvl1pPr>
              <a:spcBef>
                <a:spcPts val="1100"/>
              </a:spcBef>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1" name="Plassholder for tekst 7">
            <a:extLst>
              <a:ext uri="{FF2B5EF4-FFF2-40B4-BE49-F238E27FC236}">
                <a16:creationId xmlns:a16="http://schemas.microsoft.com/office/drawing/2014/main" id="{3EBA7DD8-997B-4F1B-8422-9C05AF7CC8F0}"/>
              </a:ext>
            </a:extLst>
          </p:cNvPr>
          <p:cNvSpPr>
            <a:spLocks noGrp="1"/>
          </p:cNvSpPr>
          <p:nvPr>
            <p:ph type="body" sz="quarter" idx="14"/>
          </p:nvPr>
        </p:nvSpPr>
        <p:spPr>
          <a:xfrm>
            <a:off x="6516814" y="1213643"/>
            <a:ext cx="4811078" cy="341312"/>
          </a:xfrm>
        </p:spPr>
        <p:txBody>
          <a:bodyPr>
            <a:normAutofit/>
          </a:bodyPr>
          <a:lstStyle>
            <a:lvl1pPr marL="0" indent="0">
              <a:lnSpc>
                <a:spcPts val="3000"/>
              </a:lnSpc>
              <a:buNone/>
              <a:defRPr>
                <a:latin typeface="Consolas" panose="020B0609020204030204" pitchFamily="49" charset="0"/>
              </a:defRPr>
            </a:lvl1pPr>
          </a:lstStyle>
          <a:p>
            <a:pPr lvl="0"/>
            <a:r>
              <a:rPr lang="nb-NO"/>
              <a:t>Klikk for å redigere tekststiler i malen</a:t>
            </a:r>
          </a:p>
        </p:txBody>
      </p:sp>
    </p:spTree>
    <p:extLst>
      <p:ext uri="{BB962C8B-B14F-4D97-AF65-F5344CB8AC3E}">
        <p14:creationId xmlns:p14="http://schemas.microsoft.com/office/powerpoint/2010/main" val="3401032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 innhold og bilde #2">
    <p:spTree>
      <p:nvGrpSpPr>
        <p:cNvPr id="1" name=""/>
        <p:cNvGrpSpPr/>
        <p:nvPr/>
      </p:nvGrpSpPr>
      <p:grpSpPr>
        <a:xfrm>
          <a:off x="0" y="0"/>
          <a:ext cx="0" cy="0"/>
          <a:chOff x="0" y="0"/>
          <a:chExt cx="0" cy="0"/>
        </a:xfrm>
      </p:grpSpPr>
      <p:sp>
        <p:nvSpPr>
          <p:cNvPr id="14" name="Freeform: Shape 19">
            <a:extLst>
              <a:ext uri="{FF2B5EF4-FFF2-40B4-BE49-F238E27FC236}">
                <a16:creationId xmlns:a16="http://schemas.microsoft.com/office/drawing/2014/main" id="{9C99DE89-F89F-43FB-A899-5612A7C03284}"/>
              </a:ext>
            </a:extLst>
          </p:cNvPr>
          <p:cNvSpPr>
            <a:spLocks noGrp="1"/>
          </p:cNvSpPr>
          <p:nvPr>
            <p:ph type="pic" sz="quarter" idx="15"/>
          </p:nvPr>
        </p:nvSpPr>
        <p:spPr>
          <a:xfrm>
            <a:off x="0" y="0"/>
            <a:ext cx="6670735" cy="6858000"/>
          </a:xfrm>
          <a:custGeom>
            <a:avLst/>
            <a:gdLst>
              <a:gd name="connsiteX0" fmla="*/ 0 w 5991307"/>
              <a:gd name="connsiteY0" fmla="*/ 0 h 6159499"/>
              <a:gd name="connsiteX1" fmla="*/ 2900557 w 5991307"/>
              <a:gd name="connsiteY1" fmla="*/ 0 h 6159499"/>
              <a:gd name="connsiteX2" fmla="*/ 2988539 w 5991307"/>
              <a:gd name="connsiteY2" fmla="*/ 179652 h 6159499"/>
              <a:gd name="connsiteX3" fmla="*/ 3201397 w 5991307"/>
              <a:gd name="connsiteY3" fmla="*/ 422040 h 6159499"/>
              <a:gd name="connsiteX4" fmla="*/ 3519266 w 5991307"/>
              <a:gd name="connsiteY4" fmla="*/ 484776 h 6159499"/>
              <a:gd name="connsiteX5" fmla="*/ 4274206 w 5991307"/>
              <a:gd name="connsiteY5" fmla="*/ 732866 h 6159499"/>
              <a:gd name="connsiteX6" fmla="*/ 4594913 w 5991307"/>
              <a:gd name="connsiteY6" fmla="*/ 1460030 h 6159499"/>
              <a:gd name="connsiteX7" fmla="*/ 4691409 w 5991307"/>
              <a:gd name="connsiteY7" fmla="*/ 1770856 h 6159499"/>
              <a:gd name="connsiteX8" fmla="*/ 4955354 w 5991307"/>
              <a:gd name="connsiteY8" fmla="*/ 1956211 h 6159499"/>
              <a:gd name="connsiteX9" fmla="*/ 5551359 w 5991307"/>
              <a:gd name="connsiteY9" fmla="*/ 2489464 h 6159499"/>
              <a:gd name="connsiteX10" fmla="*/ 5548521 w 5991307"/>
              <a:gd name="connsiteY10" fmla="*/ 3285066 h 6159499"/>
              <a:gd name="connsiteX11" fmla="*/ 5511625 w 5991307"/>
              <a:gd name="connsiteY11" fmla="*/ 3604448 h 6159499"/>
              <a:gd name="connsiteX12" fmla="*/ 5681912 w 5991307"/>
              <a:gd name="connsiteY12" fmla="*/ 3889610 h 6159499"/>
              <a:gd name="connsiteX13" fmla="*/ 5991267 w 5991307"/>
              <a:gd name="connsiteY13" fmla="*/ 4622476 h 6159499"/>
              <a:gd name="connsiteX14" fmla="*/ 5667722 w 5991307"/>
              <a:gd name="connsiteY14" fmla="*/ 5346788 h 6159499"/>
              <a:gd name="connsiteX15" fmla="*/ 5503111 w 5991307"/>
              <a:gd name="connsiteY15" fmla="*/ 5623395 h 6159499"/>
              <a:gd name="connsiteX16" fmla="*/ 5542845 w 5991307"/>
              <a:gd name="connsiteY16" fmla="*/ 5945628 h 6159499"/>
              <a:gd name="connsiteX17" fmla="*/ 5625150 w 5991307"/>
              <a:gd name="connsiteY17" fmla="*/ 6159499 h 6159499"/>
              <a:gd name="connsiteX18" fmla="*/ 0 w 5991307"/>
              <a:gd name="connsiteY18" fmla="*/ 6159499 h 6159499"/>
              <a:gd name="connsiteX19" fmla="*/ 0 w 5991307"/>
              <a:gd name="connsiteY19" fmla="*/ 0 h 615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91307" h="6159499">
                <a:moveTo>
                  <a:pt x="0" y="0"/>
                </a:moveTo>
                <a:lnTo>
                  <a:pt x="2900557" y="0"/>
                </a:lnTo>
                <a:cubicBezTo>
                  <a:pt x="2937452" y="57033"/>
                  <a:pt x="2962995" y="116917"/>
                  <a:pt x="2988539" y="179652"/>
                </a:cubicBezTo>
                <a:cubicBezTo>
                  <a:pt x="3031110" y="282311"/>
                  <a:pt x="3056653" y="336491"/>
                  <a:pt x="3201397" y="422040"/>
                </a:cubicBezTo>
                <a:cubicBezTo>
                  <a:pt x="3348980" y="504737"/>
                  <a:pt x="3408580" y="499034"/>
                  <a:pt x="3519266" y="484776"/>
                </a:cubicBezTo>
                <a:cubicBezTo>
                  <a:pt x="3740640" y="456259"/>
                  <a:pt x="3964851" y="453408"/>
                  <a:pt x="4274206" y="732866"/>
                </a:cubicBezTo>
                <a:cubicBezTo>
                  <a:pt x="4583561" y="1012325"/>
                  <a:pt x="4603427" y="1237603"/>
                  <a:pt x="4594913" y="1460030"/>
                </a:cubicBezTo>
                <a:cubicBezTo>
                  <a:pt x="4592075" y="1571243"/>
                  <a:pt x="4592075" y="1633978"/>
                  <a:pt x="4691409" y="1770856"/>
                </a:cubicBezTo>
                <a:cubicBezTo>
                  <a:pt x="4787905" y="1907734"/>
                  <a:pt x="4847506" y="1924844"/>
                  <a:pt x="4955354" y="1956211"/>
                </a:cubicBezTo>
                <a:cubicBezTo>
                  <a:pt x="5165375" y="2016095"/>
                  <a:pt x="5383910" y="2104496"/>
                  <a:pt x="5551359" y="2489464"/>
                </a:cubicBezTo>
                <a:cubicBezTo>
                  <a:pt x="5715970" y="2871581"/>
                  <a:pt x="5645017" y="3082601"/>
                  <a:pt x="5548521" y="3285066"/>
                </a:cubicBezTo>
                <a:cubicBezTo>
                  <a:pt x="5503111" y="3384873"/>
                  <a:pt x="5474730" y="3439054"/>
                  <a:pt x="5511625" y="3604448"/>
                </a:cubicBezTo>
                <a:cubicBezTo>
                  <a:pt x="5548521" y="3772693"/>
                  <a:pt x="5599607" y="3815468"/>
                  <a:pt x="5681912" y="3889610"/>
                </a:cubicBezTo>
                <a:cubicBezTo>
                  <a:pt x="5846523" y="4037894"/>
                  <a:pt x="5994105" y="4206140"/>
                  <a:pt x="5991267" y="4622476"/>
                </a:cubicBezTo>
                <a:cubicBezTo>
                  <a:pt x="5988429" y="5038813"/>
                  <a:pt x="5838009" y="5201355"/>
                  <a:pt x="5667722" y="5346788"/>
                </a:cubicBezTo>
                <a:cubicBezTo>
                  <a:pt x="5585416" y="5418078"/>
                  <a:pt x="5537168" y="5458001"/>
                  <a:pt x="5503111" y="5623395"/>
                </a:cubicBezTo>
                <a:cubicBezTo>
                  <a:pt x="5469053" y="5788789"/>
                  <a:pt x="5494596" y="5845821"/>
                  <a:pt x="5542845" y="5945628"/>
                </a:cubicBezTo>
                <a:cubicBezTo>
                  <a:pt x="5576902" y="6014067"/>
                  <a:pt x="5605283" y="6082506"/>
                  <a:pt x="5625150" y="6159499"/>
                </a:cubicBezTo>
                <a:cubicBezTo>
                  <a:pt x="5625150" y="6159499"/>
                  <a:pt x="5625150" y="6159499"/>
                  <a:pt x="0" y="6159499"/>
                </a:cubicBezTo>
                <a:cubicBezTo>
                  <a:pt x="0" y="6159499"/>
                  <a:pt x="0" y="6159499"/>
                  <a:pt x="0" y="0"/>
                </a:cubicBezTo>
                <a:close/>
              </a:path>
            </a:pathLst>
          </a:custGeom>
          <a:solidFill>
            <a:schemeClr val="bg1">
              <a:lumMod val="50000"/>
            </a:schemeClr>
          </a:solidFill>
        </p:spPr>
        <p:txBody>
          <a:bodyPr wrap="square">
            <a:noAutofit/>
          </a:bodyPr>
          <a:lstStyle/>
          <a:p>
            <a:r>
              <a:rPr lang="nb-NO"/>
              <a:t>Klikk ikonet for å legge til et bilde</a:t>
            </a:r>
            <a:endParaRPr lang="en-US" dirty="0"/>
          </a:p>
        </p:txBody>
      </p:sp>
      <p:sp>
        <p:nvSpPr>
          <p:cNvPr id="2" name="Tittel 1">
            <a:extLst>
              <a:ext uri="{FF2B5EF4-FFF2-40B4-BE49-F238E27FC236}">
                <a16:creationId xmlns:a16="http://schemas.microsoft.com/office/drawing/2014/main" id="{2CDCA501-BACB-40D5-AD83-E89136DB9F4B}"/>
              </a:ext>
            </a:extLst>
          </p:cNvPr>
          <p:cNvSpPr>
            <a:spLocks noGrp="1"/>
          </p:cNvSpPr>
          <p:nvPr>
            <p:ph type="title"/>
          </p:nvPr>
        </p:nvSpPr>
        <p:spPr>
          <a:xfrm>
            <a:off x="6516814" y="818796"/>
            <a:ext cx="4811078" cy="387798"/>
          </a:xfrm>
        </p:spPr>
        <p:txBody>
          <a:bodyPr/>
          <a:lstStyle/>
          <a:p>
            <a:r>
              <a:rPr lang="nb-NO"/>
              <a:t>Klikk for å redigere tittelstil</a:t>
            </a:r>
          </a:p>
        </p:txBody>
      </p:sp>
      <p:sp>
        <p:nvSpPr>
          <p:cNvPr id="8" name="Plassholder for innhold 2">
            <a:extLst>
              <a:ext uri="{FF2B5EF4-FFF2-40B4-BE49-F238E27FC236}">
                <a16:creationId xmlns:a16="http://schemas.microsoft.com/office/drawing/2014/main" id="{9FF3B5BF-AA5E-4D59-9CF3-7464AF138A4F}"/>
              </a:ext>
            </a:extLst>
          </p:cNvPr>
          <p:cNvSpPr>
            <a:spLocks noGrp="1"/>
          </p:cNvSpPr>
          <p:nvPr>
            <p:ph idx="1"/>
          </p:nvPr>
        </p:nvSpPr>
        <p:spPr>
          <a:xfrm>
            <a:off x="6516814" y="2085187"/>
            <a:ext cx="4811077" cy="3909551"/>
          </a:xfrm>
        </p:spPr>
        <p:txBody>
          <a:bodyPr/>
          <a:lstStyle>
            <a:lvl1pPr>
              <a:spcBef>
                <a:spcPts val="1100"/>
              </a:spcBef>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1" name="Plassholder for tekst 7">
            <a:extLst>
              <a:ext uri="{FF2B5EF4-FFF2-40B4-BE49-F238E27FC236}">
                <a16:creationId xmlns:a16="http://schemas.microsoft.com/office/drawing/2014/main" id="{3EBA7DD8-997B-4F1B-8422-9C05AF7CC8F0}"/>
              </a:ext>
            </a:extLst>
          </p:cNvPr>
          <p:cNvSpPr>
            <a:spLocks noGrp="1"/>
          </p:cNvSpPr>
          <p:nvPr>
            <p:ph type="body" sz="quarter" idx="14"/>
          </p:nvPr>
        </p:nvSpPr>
        <p:spPr>
          <a:xfrm>
            <a:off x="6516814" y="1213643"/>
            <a:ext cx="4811078" cy="341312"/>
          </a:xfrm>
        </p:spPr>
        <p:txBody>
          <a:bodyPr>
            <a:normAutofit/>
          </a:bodyPr>
          <a:lstStyle>
            <a:lvl1pPr marL="0" indent="0">
              <a:lnSpc>
                <a:spcPts val="3000"/>
              </a:lnSpc>
              <a:buNone/>
              <a:defRPr>
                <a:latin typeface="Consolas" panose="020B0609020204030204" pitchFamily="49" charset="0"/>
              </a:defRPr>
            </a:lvl1pPr>
          </a:lstStyle>
          <a:p>
            <a:pPr lvl="0"/>
            <a:r>
              <a:rPr lang="nb-NO"/>
              <a:t>Klikk for å redigere tekststiler i malen</a:t>
            </a:r>
          </a:p>
        </p:txBody>
      </p:sp>
    </p:spTree>
    <p:extLst>
      <p:ext uri="{BB962C8B-B14F-4D97-AF65-F5344CB8AC3E}">
        <p14:creationId xmlns:p14="http://schemas.microsoft.com/office/powerpoint/2010/main" val="3199071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ekollage #1">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CC3284FA-3DEC-4D6C-A326-BD0AB77875F8}"/>
              </a:ext>
            </a:extLst>
          </p:cNvPr>
          <p:cNvSpPr>
            <a:spLocks noGrp="1"/>
          </p:cNvSpPr>
          <p:nvPr>
            <p:ph type="pic" sz="quarter" idx="15"/>
          </p:nvPr>
        </p:nvSpPr>
        <p:spPr>
          <a:xfrm>
            <a:off x="864108" y="882110"/>
            <a:ext cx="2617527" cy="3427629"/>
          </a:xfrm>
          <a:solidFill>
            <a:schemeClr val="bg1">
              <a:lumMod val="50000"/>
            </a:schemeClr>
          </a:solidFill>
        </p:spPr>
        <p:txBody>
          <a:bodyPr tIns="180000">
            <a:normAutofit/>
          </a:bodyPr>
          <a:lstStyle>
            <a:lvl1pPr marL="0" indent="0" algn="ctr">
              <a:lnSpc>
                <a:spcPct val="100000"/>
              </a:lnSpc>
              <a:buNone/>
              <a:defRPr sz="1200" i="1"/>
            </a:lvl1pPr>
          </a:lstStyle>
          <a:p>
            <a:r>
              <a:rPr lang="nb-NO"/>
              <a:t>Klikk ikonet for å legge til et bilde</a:t>
            </a:r>
            <a:endParaRPr lang="nb-NO" dirty="0"/>
          </a:p>
        </p:txBody>
      </p:sp>
      <p:sp>
        <p:nvSpPr>
          <p:cNvPr id="5" name="Plassholder for dato 4">
            <a:extLst>
              <a:ext uri="{FF2B5EF4-FFF2-40B4-BE49-F238E27FC236}">
                <a16:creationId xmlns:a16="http://schemas.microsoft.com/office/drawing/2014/main" id="{E3B34230-C3E4-487F-A4AD-22B6CC360E4A}"/>
              </a:ext>
            </a:extLst>
          </p:cNvPr>
          <p:cNvSpPr>
            <a:spLocks noGrp="1"/>
          </p:cNvSpPr>
          <p:nvPr>
            <p:ph type="dt" sz="half" idx="10"/>
          </p:nvPr>
        </p:nvSpPr>
        <p:spPr/>
        <p:txBody>
          <a:bodyPr/>
          <a:lstStyle/>
          <a:p>
            <a:endParaRPr lang="nb-NO"/>
          </a:p>
        </p:txBody>
      </p:sp>
      <p:sp>
        <p:nvSpPr>
          <p:cNvPr id="6" name="Plassholder for bunntekst 5">
            <a:extLst>
              <a:ext uri="{FF2B5EF4-FFF2-40B4-BE49-F238E27FC236}">
                <a16:creationId xmlns:a16="http://schemas.microsoft.com/office/drawing/2014/main" id="{6CB94DEB-11D8-4D02-AD8D-FFC85F83532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56C3FFF-71E4-4FB3-A8AB-4E857DE91152}"/>
              </a:ext>
            </a:extLst>
          </p:cNvPr>
          <p:cNvSpPr>
            <a:spLocks noGrp="1"/>
          </p:cNvSpPr>
          <p:nvPr>
            <p:ph type="sldNum" sz="quarter" idx="12"/>
          </p:nvPr>
        </p:nvSpPr>
        <p:spPr/>
        <p:txBody>
          <a:bodyPr/>
          <a:lstStyle/>
          <a:p>
            <a:fld id="{C6E30937-DCB3-41EE-A340-D724A9427DB3}" type="slidenum">
              <a:rPr lang="nb-NO" smtClean="0"/>
              <a:t>‹#›</a:t>
            </a:fld>
            <a:endParaRPr lang="nb-NO"/>
          </a:p>
        </p:txBody>
      </p:sp>
      <p:sp>
        <p:nvSpPr>
          <p:cNvPr id="12" name="Plassholder for bilde 8">
            <a:extLst>
              <a:ext uri="{FF2B5EF4-FFF2-40B4-BE49-F238E27FC236}">
                <a16:creationId xmlns:a16="http://schemas.microsoft.com/office/drawing/2014/main" id="{DD71DAE1-037A-4070-99D9-5CAFF97B2D9B}"/>
              </a:ext>
            </a:extLst>
          </p:cNvPr>
          <p:cNvSpPr>
            <a:spLocks noGrp="1"/>
          </p:cNvSpPr>
          <p:nvPr>
            <p:ph type="pic" sz="quarter" idx="17"/>
          </p:nvPr>
        </p:nvSpPr>
        <p:spPr>
          <a:xfrm>
            <a:off x="8713089" y="648081"/>
            <a:ext cx="3053181" cy="2142268"/>
          </a:xfrm>
          <a:solidFill>
            <a:schemeClr val="bg1">
              <a:lumMod val="75000"/>
            </a:schemeClr>
          </a:solidFill>
        </p:spPr>
        <p:txBody>
          <a:bodyPr tIns="180000">
            <a:normAutofit/>
          </a:bodyPr>
          <a:lstStyle>
            <a:lvl1pPr marL="0" indent="0" algn="ctr">
              <a:lnSpc>
                <a:spcPct val="100000"/>
              </a:lnSpc>
              <a:buNone/>
              <a:defRPr sz="1200" i="1"/>
            </a:lvl1pPr>
          </a:lstStyle>
          <a:p>
            <a:r>
              <a:rPr lang="nb-NO"/>
              <a:t>Klikk ikonet for å legge til et bilde</a:t>
            </a:r>
            <a:endParaRPr lang="nb-NO" dirty="0"/>
          </a:p>
        </p:txBody>
      </p:sp>
      <p:sp>
        <p:nvSpPr>
          <p:cNvPr id="13" name="Plassholder for bilde 8">
            <a:extLst>
              <a:ext uri="{FF2B5EF4-FFF2-40B4-BE49-F238E27FC236}">
                <a16:creationId xmlns:a16="http://schemas.microsoft.com/office/drawing/2014/main" id="{15868A02-9F1C-49AE-B92E-50717C20055E}"/>
              </a:ext>
            </a:extLst>
          </p:cNvPr>
          <p:cNvSpPr>
            <a:spLocks noGrp="1"/>
          </p:cNvSpPr>
          <p:nvPr>
            <p:ph type="pic" sz="quarter" idx="18"/>
          </p:nvPr>
        </p:nvSpPr>
        <p:spPr>
          <a:xfrm>
            <a:off x="6096000" y="2574322"/>
            <a:ext cx="5231454" cy="3431229"/>
          </a:xfrm>
          <a:solidFill>
            <a:schemeClr val="bg1">
              <a:lumMod val="95000"/>
            </a:schemeClr>
          </a:solidFill>
        </p:spPr>
        <p:txBody>
          <a:bodyPr tIns="180000">
            <a:normAutofit/>
          </a:bodyPr>
          <a:lstStyle>
            <a:lvl1pPr marL="0" indent="0" algn="ctr">
              <a:lnSpc>
                <a:spcPct val="100000"/>
              </a:lnSpc>
              <a:buNone/>
              <a:defRPr sz="1200" i="1"/>
            </a:lvl1pPr>
          </a:lstStyle>
          <a:p>
            <a:r>
              <a:rPr lang="nb-NO"/>
              <a:t>Klikk ikonet for å legge til et bilde</a:t>
            </a:r>
            <a:endParaRPr lang="nb-NO" dirty="0"/>
          </a:p>
        </p:txBody>
      </p:sp>
      <p:sp>
        <p:nvSpPr>
          <p:cNvPr id="14" name="Plassholder for bilde 8">
            <a:extLst>
              <a:ext uri="{FF2B5EF4-FFF2-40B4-BE49-F238E27FC236}">
                <a16:creationId xmlns:a16="http://schemas.microsoft.com/office/drawing/2014/main" id="{76771C67-820D-4BED-A178-81E4BBCFD4CE}"/>
              </a:ext>
            </a:extLst>
          </p:cNvPr>
          <p:cNvSpPr>
            <a:spLocks noGrp="1"/>
          </p:cNvSpPr>
          <p:nvPr>
            <p:ph type="pic" sz="quarter" idx="19"/>
          </p:nvPr>
        </p:nvSpPr>
        <p:spPr>
          <a:xfrm>
            <a:off x="1303363" y="3859683"/>
            <a:ext cx="4363745" cy="2354694"/>
          </a:xfrm>
          <a:solidFill>
            <a:schemeClr val="bg1">
              <a:lumMod val="85000"/>
            </a:schemeClr>
          </a:solidFill>
        </p:spPr>
        <p:txBody>
          <a:bodyPr tIns="180000">
            <a:normAutofit/>
          </a:bodyPr>
          <a:lstStyle>
            <a:lvl1pPr marL="0" indent="0" algn="ctr">
              <a:lnSpc>
                <a:spcPct val="100000"/>
              </a:lnSpc>
              <a:buNone/>
              <a:defRPr sz="1200" i="1"/>
            </a:lvl1pPr>
          </a:lstStyle>
          <a:p>
            <a:r>
              <a:rPr lang="nb-NO"/>
              <a:t>Klikk ikonet for å legge til et bilde</a:t>
            </a:r>
            <a:endParaRPr lang="nb-NO" dirty="0"/>
          </a:p>
        </p:txBody>
      </p:sp>
      <p:sp>
        <p:nvSpPr>
          <p:cNvPr id="10" name="Plassholder for bilde 8">
            <a:extLst>
              <a:ext uri="{FF2B5EF4-FFF2-40B4-BE49-F238E27FC236}">
                <a16:creationId xmlns:a16="http://schemas.microsoft.com/office/drawing/2014/main" id="{EC01DB52-4B71-456A-8D48-E2DE5040BC24}"/>
              </a:ext>
            </a:extLst>
          </p:cNvPr>
          <p:cNvSpPr>
            <a:spLocks noGrp="1"/>
          </p:cNvSpPr>
          <p:nvPr>
            <p:ph type="pic" sz="quarter" idx="16"/>
          </p:nvPr>
        </p:nvSpPr>
        <p:spPr>
          <a:xfrm>
            <a:off x="3920890" y="432054"/>
            <a:ext cx="3924490" cy="2999175"/>
          </a:xfrm>
          <a:solidFill>
            <a:schemeClr val="bg1">
              <a:lumMod val="65000"/>
            </a:schemeClr>
          </a:solidFill>
        </p:spPr>
        <p:txBody>
          <a:bodyPr tIns="180000">
            <a:normAutofit/>
          </a:bodyPr>
          <a:lstStyle>
            <a:lvl1pPr marL="0" indent="0" algn="ctr">
              <a:lnSpc>
                <a:spcPct val="100000"/>
              </a:lnSpc>
              <a:buNone/>
              <a:defRPr sz="1200" i="1"/>
            </a:lvl1pPr>
          </a:lstStyle>
          <a:p>
            <a:r>
              <a:rPr lang="nb-NO"/>
              <a:t>Klikk ikonet for å legge til et bilde</a:t>
            </a:r>
            <a:endParaRPr lang="nb-NO" dirty="0"/>
          </a:p>
        </p:txBody>
      </p:sp>
    </p:spTree>
    <p:extLst>
      <p:ext uri="{BB962C8B-B14F-4D97-AF65-F5344CB8AC3E}">
        <p14:creationId xmlns:p14="http://schemas.microsoft.com/office/powerpoint/2010/main" val="3467003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ekollage #2">
    <p:spTree>
      <p:nvGrpSpPr>
        <p:cNvPr id="1" name=""/>
        <p:cNvGrpSpPr/>
        <p:nvPr/>
      </p:nvGrpSpPr>
      <p:grpSpPr>
        <a:xfrm>
          <a:off x="0" y="0"/>
          <a:ext cx="0" cy="0"/>
          <a:chOff x="0" y="0"/>
          <a:chExt cx="0" cy="0"/>
        </a:xfrm>
      </p:grpSpPr>
      <p:sp>
        <p:nvSpPr>
          <p:cNvPr id="15" name="Plassholder for bilde 8">
            <a:extLst>
              <a:ext uri="{FF2B5EF4-FFF2-40B4-BE49-F238E27FC236}">
                <a16:creationId xmlns:a16="http://schemas.microsoft.com/office/drawing/2014/main" id="{EF93A15A-1A7A-4F89-AA07-186E57C74558}"/>
              </a:ext>
            </a:extLst>
          </p:cNvPr>
          <p:cNvSpPr>
            <a:spLocks noGrp="1"/>
          </p:cNvSpPr>
          <p:nvPr>
            <p:ph type="pic" sz="quarter" idx="19"/>
          </p:nvPr>
        </p:nvSpPr>
        <p:spPr>
          <a:xfrm>
            <a:off x="432054" y="432054"/>
            <a:ext cx="4799400" cy="5573497"/>
          </a:xfrm>
          <a:solidFill>
            <a:schemeClr val="bg1">
              <a:lumMod val="50000"/>
            </a:schemeClr>
          </a:solidFill>
        </p:spPr>
        <p:txBody>
          <a:bodyPr tIns="180000">
            <a:normAutofit/>
          </a:bodyPr>
          <a:lstStyle>
            <a:lvl1pPr marL="0" indent="0" algn="ctr">
              <a:lnSpc>
                <a:spcPct val="100000"/>
              </a:lnSpc>
              <a:buNone/>
              <a:defRPr sz="1200" i="1"/>
            </a:lvl1pPr>
          </a:lstStyle>
          <a:p>
            <a:r>
              <a:rPr lang="nb-NO"/>
              <a:t>Klikk ikonet for å legge til et bilde</a:t>
            </a:r>
            <a:endParaRPr lang="nb-NO" dirty="0"/>
          </a:p>
        </p:txBody>
      </p:sp>
      <p:sp>
        <p:nvSpPr>
          <p:cNvPr id="5" name="Plassholder for dato 4">
            <a:extLst>
              <a:ext uri="{FF2B5EF4-FFF2-40B4-BE49-F238E27FC236}">
                <a16:creationId xmlns:a16="http://schemas.microsoft.com/office/drawing/2014/main" id="{E3B34230-C3E4-487F-A4AD-22B6CC360E4A}"/>
              </a:ext>
            </a:extLst>
          </p:cNvPr>
          <p:cNvSpPr>
            <a:spLocks noGrp="1"/>
          </p:cNvSpPr>
          <p:nvPr>
            <p:ph type="dt" sz="half" idx="10"/>
          </p:nvPr>
        </p:nvSpPr>
        <p:spPr/>
        <p:txBody>
          <a:bodyPr/>
          <a:lstStyle/>
          <a:p>
            <a:endParaRPr lang="nb-NO"/>
          </a:p>
        </p:txBody>
      </p:sp>
      <p:sp>
        <p:nvSpPr>
          <p:cNvPr id="6" name="Plassholder for bunntekst 5">
            <a:extLst>
              <a:ext uri="{FF2B5EF4-FFF2-40B4-BE49-F238E27FC236}">
                <a16:creationId xmlns:a16="http://schemas.microsoft.com/office/drawing/2014/main" id="{6CB94DEB-11D8-4D02-AD8D-FFC85F83532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56C3FFF-71E4-4FB3-A8AB-4E857DE91152}"/>
              </a:ext>
            </a:extLst>
          </p:cNvPr>
          <p:cNvSpPr>
            <a:spLocks noGrp="1"/>
          </p:cNvSpPr>
          <p:nvPr>
            <p:ph type="sldNum" sz="quarter" idx="12"/>
          </p:nvPr>
        </p:nvSpPr>
        <p:spPr/>
        <p:txBody>
          <a:bodyPr/>
          <a:lstStyle/>
          <a:p>
            <a:fld id="{C6E30937-DCB3-41EE-A340-D724A9427DB3}" type="slidenum">
              <a:rPr lang="nb-NO" smtClean="0"/>
              <a:t>‹#›</a:t>
            </a:fld>
            <a:endParaRPr lang="nb-NO"/>
          </a:p>
        </p:txBody>
      </p:sp>
      <p:sp>
        <p:nvSpPr>
          <p:cNvPr id="13" name="Plassholder for bilde 8">
            <a:extLst>
              <a:ext uri="{FF2B5EF4-FFF2-40B4-BE49-F238E27FC236}">
                <a16:creationId xmlns:a16="http://schemas.microsoft.com/office/drawing/2014/main" id="{15868A02-9F1C-49AE-B92E-50717C20055E}"/>
              </a:ext>
            </a:extLst>
          </p:cNvPr>
          <p:cNvSpPr>
            <a:spLocks noGrp="1"/>
          </p:cNvSpPr>
          <p:nvPr>
            <p:ph type="pic" sz="quarter" idx="18"/>
          </p:nvPr>
        </p:nvSpPr>
        <p:spPr>
          <a:xfrm>
            <a:off x="5443881" y="4068509"/>
            <a:ext cx="6322389" cy="1937037"/>
          </a:xfrm>
          <a:solidFill>
            <a:schemeClr val="bg1">
              <a:lumMod val="50000"/>
            </a:schemeClr>
          </a:solidFill>
        </p:spPr>
        <p:txBody>
          <a:bodyPr tIns="180000">
            <a:normAutofit/>
          </a:bodyPr>
          <a:lstStyle>
            <a:lvl1pPr marL="0" indent="0" algn="ctr">
              <a:lnSpc>
                <a:spcPct val="100000"/>
              </a:lnSpc>
              <a:buNone/>
              <a:defRPr sz="1200" i="1"/>
            </a:lvl1pPr>
          </a:lstStyle>
          <a:p>
            <a:r>
              <a:rPr lang="nb-NO"/>
              <a:t>Klikk ikonet for å legge til et bilde</a:t>
            </a:r>
            <a:endParaRPr lang="nb-NO" dirty="0"/>
          </a:p>
        </p:txBody>
      </p:sp>
      <p:sp>
        <p:nvSpPr>
          <p:cNvPr id="11" name="Plassholder for bilde 8">
            <a:extLst>
              <a:ext uri="{FF2B5EF4-FFF2-40B4-BE49-F238E27FC236}">
                <a16:creationId xmlns:a16="http://schemas.microsoft.com/office/drawing/2014/main" id="{AC31A17E-4D69-4626-A23A-54A286B2AD7C}"/>
              </a:ext>
            </a:extLst>
          </p:cNvPr>
          <p:cNvSpPr>
            <a:spLocks noGrp="1"/>
          </p:cNvSpPr>
          <p:nvPr>
            <p:ph type="pic" sz="quarter" idx="16"/>
          </p:nvPr>
        </p:nvSpPr>
        <p:spPr>
          <a:xfrm>
            <a:off x="8489862" y="2142267"/>
            <a:ext cx="3276408" cy="1710214"/>
          </a:xfrm>
          <a:solidFill>
            <a:schemeClr val="bg1">
              <a:lumMod val="50000"/>
            </a:schemeClr>
          </a:solidFill>
        </p:spPr>
        <p:txBody>
          <a:bodyPr tIns="180000">
            <a:normAutofit/>
          </a:bodyPr>
          <a:lstStyle>
            <a:lvl1pPr marL="0" indent="0" algn="ctr">
              <a:lnSpc>
                <a:spcPct val="100000"/>
              </a:lnSpc>
              <a:buNone/>
              <a:defRPr sz="1200" i="1"/>
            </a:lvl1pPr>
          </a:lstStyle>
          <a:p>
            <a:r>
              <a:rPr lang="nb-NO"/>
              <a:t>Klikk ikonet for å legge til et bilde</a:t>
            </a:r>
            <a:endParaRPr lang="nb-NO" dirty="0"/>
          </a:p>
        </p:txBody>
      </p:sp>
      <p:sp>
        <p:nvSpPr>
          <p:cNvPr id="16" name="Plassholder for bilde 8">
            <a:extLst>
              <a:ext uri="{FF2B5EF4-FFF2-40B4-BE49-F238E27FC236}">
                <a16:creationId xmlns:a16="http://schemas.microsoft.com/office/drawing/2014/main" id="{180ABFF8-07DE-489B-BC0F-3DC494D0E054}"/>
              </a:ext>
            </a:extLst>
          </p:cNvPr>
          <p:cNvSpPr>
            <a:spLocks noGrp="1"/>
          </p:cNvSpPr>
          <p:nvPr>
            <p:ph type="pic" sz="quarter" idx="20"/>
          </p:nvPr>
        </p:nvSpPr>
        <p:spPr>
          <a:xfrm>
            <a:off x="5443881" y="432054"/>
            <a:ext cx="2833554" cy="3420427"/>
          </a:xfrm>
          <a:solidFill>
            <a:schemeClr val="bg1">
              <a:lumMod val="50000"/>
            </a:schemeClr>
          </a:solidFill>
        </p:spPr>
        <p:txBody>
          <a:bodyPr tIns="180000">
            <a:normAutofit/>
          </a:bodyPr>
          <a:lstStyle>
            <a:lvl1pPr marL="0" indent="0" algn="ctr">
              <a:lnSpc>
                <a:spcPct val="100000"/>
              </a:lnSpc>
              <a:buNone/>
              <a:defRPr sz="1200" i="1"/>
            </a:lvl1pPr>
          </a:lstStyle>
          <a:p>
            <a:r>
              <a:rPr lang="nb-NO"/>
              <a:t>Klikk ikonet for å legge til et bilde</a:t>
            </a:r>
            <a:endParaRPr lang="nb-NO" dirty="0"/>
          </a:p>
        </p:txBody>
      </p:sp>
      <p:sp>
        <p:nvSpPr>
          <p:cNvPr id="17" name="Plassholder for bilde 8">
            <a:extLst>
              <a:ext uri="{FF2B5EF4-FFF2-40B4-BE49-F238E27FC236}">
                <a16:creationId xmlns:a16="http://schemas.microsoft.com/office/drawing/2014/main" id="{5A45CEF2-B563-4B01-B6F1-56F9916E6EC1}"/>
              </a:ext>
            </a:extLst>
          </p:cNvPr>
          <p:cNvSpPr>
            <a:spLocks noGrp="1"/>
          </p:cNvSpPr>
          <p:nvPr>
            <p:ph type="pic" sz="quarter" idx="21"/>
          </p:nvPr>
        </p:nvSpPr>
        <p:spPr>
          <a:xfrm>
            <a:off x="8489862" y="426654"/>
            <a:ext cx="3276408" cy="1494187"/>
          </a:xfrm>
          <a:solidFill>
            <a:schemeClr val="bg1">
              <a:lumMod val="50000"/>
            </a:schemeClr>
          </a:solidFill>
        </p:spPr>
        <p:txBody>
          <a:bodyPr tIns="180000">
            <a:normAutofit/>
          </a:bodyPr>
          <a:lstStyle>
            <a:lvl1pPr marL="0" indent="0" algn="ctr">
              <a:lnSpc>
                <a:spcPct val="100000"/>
              </a:lnSpc>
              <a:buNone/>
              <a:defRPr sz="1200" i="1"/>
            </a:lvl1pPr>
          </a:lstStyle>
          <a:p>
            <a:r>
              <a:rPr lang="nb-NO"/>
              <a:t>Klikk ikonet for å legge til et bilde</a:t>
            </a:r>
            <a:endParaRPr lang="nb-NO" dirty="0"/>
          </a:p>
        </p:txBody>
      </p:sp>
      <p:sp>
        <p:nvSpPr>
          <p:cNvPr id="8" name="Plassholder for tekst 7">
            <a:extLst>
              <a:ext uri="{FF2B5EF4-FFF2-40B4-BE49-F238E27FC236}">
                <a16:creationId xmlns:a16="http://schemas.microsoft.com/office/drawing/2014/main" id="{5D1DB979-E3BF-4CB8-8298-C9D6D3200EA8}"/>
              </a:ext>
            </a:extLst>
          </p:cNvPr>
          <p:cNvSpPr>
            <a:spLocks noGrp="1"/>
          </p:cNvSpPr>
          <p:nvPr>
            <p:ph type="body" sz="quarter" idx="22"/>
          </p:nvPr>
        </p:nvSpPr>
        <p:spPr>
          <a:xfrm>
            <a:off x="425730" y="5105433"/>
            <a:ext cx="3060383" cy="900113"/>
          </a:xfrm>
          <a:solidFill>
            <a:schemeClr val="bg2"/>
          </a:solidFill>
        </p:spPr>
        <p:txBody>
          <a:bodyPr lIns="108000" tIns="108000" rIns="108000" bIns="108000">
            <a:normAutofit/>
          </a:bodyPr>
          <a:lstStyle>
            <a:lvl1pPr marL="0" indent="0">
              <a:lnSpc>
                <a:spcPts val="1500"/>
              </a:lnSpc>
              <a:buNone/>
              <a:defRPr sz="1200"/>
            </a:lvl1pPr>
          </a:lstStyle>
          <a:p>
            <a:pPr lvl="0"/>
            <a:r>
              <a:rPr lang="nb-NO"/>
              <a:t>Klikk for å redigere tekststiler i malen</a:t>
            </a:r>
          </a:p>
        </p:txBody>
      </p:sp>
      <p:sp>
        <p:nvSpPr>
          <p:cNvPr id="18" name="Plassholder for tekst 7">
            <a:extLst>
              <a:ext uri="{FF2B5EF4-FFF2-40B4-BE49-F238E27FC236}">
                <a16:creationId xmlns:a16="http://schemas.microsoft.com/office/drawing/2014/main" id="{DDA34BE9-EF73-4E55-8E84-64D4AF1DA3A4}"/>
              </a:ext>
            </a:extLst>
          </p:cNvPr>
          <p:cNvSpPr>
            <a:spLocks noGrp="1"/>
          </p:cNvSpPr>
          <p:nvPr>
            <p:ph type="body" sz="quarter" idx="23"/>
          </p:nvPr>
        </p:nvSpPr>
        <p:spPr>
          <a:xfrm>
            <a:off x="5446386" y="3132391"/>
            <a:ext cx="1962245" cy="720090"/>
          </a:xfrm>
          <a:solidFill>
            <a:schemeClr val="bg2"/>
          </a:solidFill>
        </p:spPr>
        <p:txBody>
          <a:bodyPr lIns="108000" tIns="108000" rIns="108000" bIns="108000">
            <a:normAutofit/>
          </a:bodyPr>
          <a:lstStyle>
            <a:lvl1pPr marL="0" indent="0">
              <a:lnSpc>
                <a:spcPts val="1500"/>
              </a:lnSpc>
              <a:buNone/>
              <a:defRPr sz="1200"/>
            </a:lvl1pPr>
          </a:lstStyle>
          <a:p>
            <a:pPr lvl="0"/>
            <a:r>
              <a:rPr lang="nb-NO"/>
              <a:t>Klikk for å redigere tekststiler i malen</a:t>
            </a:r>
          </a:p>
        </p:txBody>
      </p:sp>
      <p:sp>
        <p:nvSpPr>
          <p:cNvPr id="19" name="Plassholder for tekst 7">
            <a:extLst>
              <a:ext uri="{FF2B5EF4-FFF2-40B4-BE49-F238E27FC236}">
                <a16:creationId xmlns:a16="http://schemas.microsoft.com/office/drawing/2014/main" id="{609CD0BF-597E-40B3-A231-86EA204E7895}"/>
              </a:ext>
            </a:extLst>
          </p:cNvPr>
          <p:cNvSpPr>
            <a:spLocks noGrp="1"/>
          </p:cNvSpPr>
          <p:nvPr>
            <p:ph type="body" sz="quarter" idx="24"/>
          </p:nvPr>
        </p:nvSpPr>
        <p:spPr>
          <a:xfrm>
            <a:off x="5443881" y="5482245"/>
            <a:ext cx="2394299" cy="522065"/>
          </a:xfrm>
          <a:solidFill>
            <a:schemeClr val="bg2"/>
          </a:solidFill>
        </p:spPr>
        <p:txBody>
          <a:bodyPr lIns="108000" tIns="108000" rIns="108000" bIns="108000">
            <a:normAutofit/>
          </a:bodyPr>
          <a:lstStyle>
            <a:lvl1pPr marL="0" indent="0">
              <a:lnSpc>
                <a:spcPts val="1500"/>
              </a:lnSpc>
              <a:buNone/>
              <a:defRPr sz="1200"/>
            </a:lvl1pPr>
          </a:lstStyle>
          <a:p>
            <a:pPr lvl="0"/>
            <a:r>
              <a:rPr lang="nb-NO"/>
              <a:t>Klikk for å redigere tekststiler i malen</a:t>
            </a:r>
          </a:p>
        </p:txBody>
      </p:sp>
    </p:spTree>
    <p:extLst>
      <p:ext uri="{BB962C8B-B14F-4D97-AF65-F5344CB8AC3E}">
        <p14:creationId xmlns:p14="http://schemas.microsoft.com/office/powerpoint/2010/main" val="3625933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e med tekstboks">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7BD4CF1-AE27-461D-A289-9BE1768BEFEA}"/>
              </a:ext>
            </a:extLst>
          </p:cNvPr>
          <p:cNvSpPr>
            <a:spLocks noGrp="1"/>
          </p:cNvSpPr>
          <p:nvPr>
            <p:ph type="pic" sz="quarter" idx="15"/>
          </p:nvPr>
        </p:nvSpPr>
        <p:spPr>
          <a:xfrm>
            <a:off x="0" y="0"/>
            <a:ext cx="12192000" cy="6858000"/>
          </a:xfrm>
          <a:solidFill>
            <a:schemeClr val="bg1">
              <a:lumMod val="50000"/>
            </a:schemeClr>
          </a:solidFill>
        </p:spPr>
        <p:txBody>
          <a:bodyPr/>
          <a:lstStyle/>
          <a:p>
            <a:r>
              <a:rPr lang="nb-NO"/>
              <a:t>Klikk ikonet for å legge til et bilde</a:t>
            </a:r>
          </a:p>
        </p:txBody>
      </p:sp>
      <p:sp>
        <p:nvSpPr>
          <p:cNvPr id="6" name="Plassholder for tekst 7">
            <a:extLst>
              <a:ext uri="{FF2B5EF4-FFF2-40B4-BE49-F238E27FC236}">
                <a16:creationId xmlns:a16="http://schemas.microsoft.com/office/drawing/2014/main" id="{C51D7741-FE41-40F1-97D6-39E15F05DCB8}"/>
              </a:ext>
            </a:extLst>
          </p:cNvPr>
          <p:cNvSpPr>
            <a:spLocks noGrp="1"/>
          </p:cNvSpPr>
          <p:nvPr>
            <p:ph type="body" sz="quarter" idx="22"/>
          </p:nvPr>
        </p:nvSpPr>
        <p:spPr>
          <a:xfrm>
            <a:off x="600542" y="5293692"/>
            <a:ext cx="3060383" cy="900113"/>
          </a:xfrm>
          <a:solidFill>
            <a:schemeClr val="bg2"/>
          </a:solidFill>
        </p:spPr>
        <p:txBody>
          <a:bodyPr lIns="108000" tIns="108000" rIns="108000" bIns="108000">
            <a:normAutofit/>
          </a:bodyPr>
          <a:lstStyle>
            <a:lvl1pPr marL="0" indent="0">
              <a:lnSpc>
                <a:spcPts val="1500"/>
              </a:lnSpc>
              <a:buNone/>
              <a:defRPr sz="1200"/>
            </a:lvl1pPr>
          </a:lstStyle>
          <a:p>
            <a:pPr lvl="0"/>
            <a:r>
              <a:rPr lang="nb-NO"/>
              <a:t>Klikk for å redigere tekststiler i malen</a:t>
            </a:r>
          </a:p>
        </p:txBody>
      </p:sp>
    </p:spTree>
    <p:extLst>
      <p:ext uri="{BB962C8B-B14F-4D97-AF65-F5344CB8AC3E}">
        <p14:creationId xmlns:p14="http://schemas.microsoft.com/office/powerpoint/2010/main" val="3997293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tort bilde (grønn)">
    <p:bg>
      <p:bgPr>
        <a:solidFill>
          <a:schemeClr val="accent4"/>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96E0DF6-048F-4A98-B6C4-457C67DE7BCA}"/>
              </a:ext>
            </a:extLst>
          </p:cNvPr>
          <p:cNvSpPr>
            <a:spLocks noGrp="1"/>
          </p:cNvSpPr>
          <p:nvPr>
            <p:ph type="pic" sz="quarter" idx="10"/>
          </p:nvPr>
        </p:nvSpPr>
        <p:spPr>
          <a:xfrm>
            <a:off x="-1" y="0"/>
            <a:ext cx="10710765" cy="6857999"/>
          </a:xfrm>
          <a:custGeom>
            <a:avLst/>
            <a:gdLst>
              <a:gd name="connsiteX0" fmla="*/ 0 w 8342588"/>
              <a:gd name="connsiteY0" fmla="*/ 0 h 5335908"/>
              <a:gd name="connsiteX1" fmla="*/ 8342588 w 8342588"/>
              <a:gd name="connsiteY1" fmla="*/ 0 h 5335908"/>
              <a:gd name="connsiteX2" fmla="*/ 8342588 w 8342588"/>
              <a:gd name="connsiteY2" fmla="*/ 6915 h 5335908"/>
              <a:gd name="connsiteX3" fmla="*/ 7750634 w 8342588"/>
              <a:gd name="connsiteY3" fmla="*/ 734045 h 5335908"/>
              <a:gd name="connsiteX4" fmla="*/ 7497082 w 8342588"/>
              <a:gd name="connsiteY4" fmla="*/ 932623 h 5335908"/>
              <a:gd name="connsiteX5" fmla="*/ 7683546 w 8342588"/>
              <a:gd name="connsiteY5" fmla="*/ 1199369 h 5335908"/>
              <a:gd name="connsiteX6" fmla="*/ 8031812 w 8342588"/>
              <a:gd name="connsiteY6" fmla="*/ 2073703 h 5335908"/>
              <a:gd name="connsiteX7" fmla="*/ 7252407 w 8342588"/>
              <a:gd name="connsiteY7" fmla="*/ 2600279 h 5335908"/>
              <a:gd name="connsiteX8" fmla="*/ 6948538 w 8342588"/>
              <a:gd name="connsiteY8" fmla="*/ 2715869 h 5335908"/>
              <a:gd name="connsiteX9" fmla="*/ 7048184 w 8342588"/>
              <a:gd name="connsiteY9" fmla="*/ 3026084 h 5335908"/>
              <a:gd name="connsiteX10" fmla="*/ 7123164 w 8342588"/>
              <a:gd name="connsiteY10" fmla="*/ 3963648 h 5335908"/>
              <a:gd name="connsiteX11" fmla="*/ 6221424 w 8342588"/>
              <a:gd name="connsiteY11" fmla="*/ 4236321 h 5335908"/>
              <a:gd name="connsiteX12" fmla="*/ 5897823 w 8342588"/>
              <a:gd name="connsiteY12" fmla="*/ 4257068 h 5335908"/>
              <a:gd name="connsiteX13" fmla="*/ 5901769 w 8342588"/>
              <a:gd name="connsiteY13" fmla="*/ 4581116 h 5335908"/>
              <a:gd name="connsiteX14" fmla="*/ 5855399 w 8342588"/>
              <a:gd name="connsiteY14" fmla="*/ 5335908 h 5335908"/>
              <a:gd name="connsiteX15" fmla="*/ 0 w 8342588"/>
              <a:gd name="connsiteY15" fmla="*/ 5335908 h 5335908"/>
              <a:gd name="connsiteX16" fmla="*/ 0 w 8342588"/>
              <a:gd name="connsiteY16" fmla="*/ 987 h 533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42588" h="5335908">
                <a:moveTo>
                  <a:pt x="0" y="0"/>
                </a:moveTo>
                <a:lnTo>
                  <a:pt x="8342588" y="0"/>
                </a:lnTo>
                <a:cubicBezTo>
                  <a:pt x="8342588" y="1976"/>
                  <a:pt x="8342588" y="4939"/>
                  <a:pt x="8342588" y="6915"/>
                </a:cubicBezTo>
                <a:cubicBezTo>
                  <a:pt x="8338641" y="493974"/>
                  <a:pt x="7970644" y="644142"/>
                  <a:pt x="7750634" y="734045"/>
                </a:cubicBezTo>
                <a:cubicBezTo>
                  <a:pt x="7545424" y="819008"/>
                  <a:pt x="7509907" y="846671"/>
                  <a:pt x="7497082" y="932623"/>
                </a:cubicBezTo>
                <a:cubicBezTo>
                  <a:pt x="7484256" y="1017587"/>
                  <a:pt x="7512866" y="1058092"/>
                  <a:pt x="7683546" y="1199369"/>
                </a:cubicBezTo>
                <a:cubicBezTo>
                  <a:pt x="7867052" y="1351513"/>
                  <a:pt x="8176840" y="1605415"/>
                  <a:pt x="8031812" y="2073703"/>
                </a:cubicBezTo>
                <a:cubicBezTo>
                  <a:pt x="7887770" y="2541990"/>
                  <a:pt x="7490176" y="2578544"/>
                  <a:pt x="7252407" y="2600279"/>
                </a:cubicBezTo>
                <a:cubicBezTo>
                  <a:pt x="7032398" y="2620038"/>
                  <a:pt x="6986028" y="2636833"/>
                  <a:pt x="6948538" y="2715869"/>
                </a:cubicBezTo>
                <a:cubicBezTo>
                  <a:pt x="6911048" y="2793917"/>
                  <a:pt x="6924861" y="2838374"/>
                  <a:pt x="7048184" y="3026084"/>
                </a:cubicBezTo>
                <a:cubicBezTo>
                  <a:pt x="7178414" y="3225650"/>
                  <a:pt x="7399410" y="3560565"/>
                  <a:pt x="7123164" y="3963648"/>
                </a:cubicBezTo>
                <a:cubicBezTo>
                  <a:pt x="6846920" y="4368706"/>
                  <a:pt x="6456232" y="4285719"/>
                  <a:pt x="6221424" y="4236321"/>
                </a:cubicBezTo>
                <a:cubicBezTo>
                  <a:pt x="6002401" y="4189887"/>
                  <a:pt x="5957018" y="4191863"/>
                  <a:pt x="5897823" y="4257068"/>
                </a:cubicBezTo>
                <a:cubicBezTo>
                  <a:pt x="5838627" y="4320296"/>
                  <a:pt x="5839615" y="4365742"/>
                  <a:pt x="5901769" y="4581116"/>
                </a:cubicBezTo>
                <a:cubicBezTo>
                  <a:pt x="5957018" y="4770801"/>
                  <a:pt x="6042851" y="5067185"/>
                  <a:pt x="5855399" y="5335908"/>
                </a:cubicBezTo>
                <a:lnTo>
                  <a:pt x="0" y="5335908"/>
                </a:lnTo>
                <a:lnTo>
                  <a:pt x="0" y="987"/>
                </a:lnTo>
                <a:close/>
              </a:path>
            </a:pathLst>
          </a:custGeom>
          <a:solidFill>
            <a:schemeClr val="bg1">
              <a:lumMod val="50000"/>
            </a:schemeClr>
          </a:solidFill>
        </p:spPr>
        <p:txBody>
          <a:bodyPr wrap="square">
            <a:noAutofit/>
          </a:bodyPr>
          <a:lstStyle/>
          <a:p>
            <a:r>
              <a:rPr lang="nb-NO"/>
              <a:t>Klikk ikonet for å legge til et bilde</a:t>
            </a:r>
            <a:endParaRPr lang="en-US" dirty="0"/>
          </a:p>
        </p:txBody>
      </p:sp>
    </p:spTree>
    <p:extLst>
      <p:ext uri="{BB962C8B-B14F-4D97-AF65-F5344CB8AC3E}">
        <p14:creationId xmlns:p14="http://schemas.microsoft.com/office/powerpoint/2010/main" val="1721267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t bilde (gul)">
    <p:bg>
      <p:bgPr>
        <a:solidFill>
          <a:schemeClr val="accent6"/>
        </a:solidFill>
        <a:effectLst/>
      </p:bgPr>
    </p:bg>
    <p:spTree>
      <p:nvGrpSpPr>
        <p:cNvPr id="1" name=""/>
        <p:cNvGrpSpPr/>
        <p:nvPr/>
      </p:nvGrpSpPr>
      <p:grpSpPr>
        <a:xfrm>
          <a:off x="0" y="0"/>
          <a:ext cx="0" cy="0"/>
          <a:chOff x="0" y="0"/>
          <a:chExt cx="0" cy="0"/>
        </a:xfrm>
      </p:grpSpPr>
      <p:sp>
        <p:nvSpPr>
          <p:cNvPr id="3" name="Freeform: Shape 3">
            <a:extLst>
              <a:ext uri="{FF2B5EF4-FFF2-40B4-BE49-F238E27FC236}">
                <a16:creationId xmlns:a16="http://schemas.microsoft.com/office/drawing/2014/main" id="{251D100E-E025-44ED-BCE3-A48105E0CF0A}"/>
              </a:ext>
            </a:extLst>
          </p:cNvPr>
          <p:cNvSpPr>
            <a:spLocks noGrp="1"/>
          </p:cNvSpPr>
          <p:nvPr>
            <p:ph type="pic" sz="quarter" idx="10"/>
          </p:nvPr>
        </p:nvSpPr>
        <p:spPr>
          <a:xfrm>
            <a:off x="3040371" y="0"/>
            <a:ext cx="9151629" cy="6858000"/>
          </a:xfrm>
          <a:custGeom>
            <a:avLst/>
            <a:gdLst>
              <a:gd name="connsiteX0" fmla="*/ 551978 w 6839619"/>
              <a:gd name="connsiteY0" fmla="*/ 0 h 5125438"/>
              <a:gd name="connsiteX1" fmla="*/ 6839619 w 6839619"/>
              <a:gd name="connsiteY1" fmla="*/ 0 h 5125438"/>
              <a:gd name="connsiteX2" fmla="*/ 6839619 w 6839619"/>
              <a:gd name="connsiteY2" fmla="*/ 5125438 h 5125438"/>
              <a:gd name="connsiteX3" fmla="*/ 2062111 w 6839619"/>
              <a:gd name="connsiteY3" fmla="*/ 5125438 h 5125438"/>
              <a:gd name="connsiteX4" fmla="*/ 1627533 w 6839619"/>
              <a:gd name="connsiteY4" fmla="*/ 4494249 h 5125438"/>
              <a:gd name="connsiteX5" fmla="*/ 622041 w 6839619"/>
              <a:gd name="connsiteY5" fmla="*/ 3798519 h 5125438"/>
              <a:gd name="connsiteX6" fmla="*/ 522628 w 6839619"/>
              <a:gd name="connsiteY6" fmla="*/ 2576956 h 5125438"/>
              <a:gd name="connsiteX7" fmla="*/ 0 w 6839619"/>
              <a:gd name="connsiteY7" fmla="*/ 1469292 h 5125438"/>
              <a:gd name="connsiteX8" fmla="*/ 522628 w 6839619"/>
              <a:gd name="connsiteY8" fmla="*/ 361628 h 512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39619" h="5125438">
                <a:moveTo>
                  <a:pt x="551978" y="0"/>
                </a:moveTo>
                <a:lnTo>
                  <a:pt x="6839619" y="0"/>
                </a:lnTo>
                <a:lnTo>
                  <a:pt x="6839619" y="5125438"/>
                </a:lnTo>
                <a:lnTo>
                  <a:pt x="2062111" y="5125438"/>
                </a:lnTo>
                <a:lnTo>
                  <a:pt x="1627533" y="4494249"/>
                </a:lnTo>
                <a:lnTo>
                  <a:pt x="622041" y="3798519"/>
                </a:lnTo>
                <a:lnTo>
                  <a:pt x="522628" y="2576956"/>
                </a:lnTo>
                <a:lnTo>
                  <a:pt x="0" y="1469292"/>
                </a:lnTo>
                <a:lnTo>
                  <a:pt x="522628" y="361628"/>
                </a:lnTo>
                <a:close/>
              </a:path>
            </a:pathLst>
          </a:custGeom>
          <a:solidFill>
            <a:schemeClr val="bg1">
              <a:lumMod val="50000"/>
            </a:schemeClr>
          </a:solidFill>
        </p:spPr>
        <p:txBody>
          <a:bodyPr wrap="square">
            <a:noAutofit/>
          </a:bodyPr>
          <a:lstStyle/>
          <a:p>
            <a:r>
              <a:rPr lang="nb-NO"/>
              <a:t>Klikk ikonet for å legge til et bilde</a:t>
            </a:r>
            <a:endParaRPr lang="en-US" dirty="0"/>
          </a:p>
        </p:txBody>
      </p:sp>
    </p:spTree>
    <p:extLst>
      <p:ext uri="{BB962C8B-B14F-4D97-AF65-F5344CB8AC3E}">
        <p14:creationId xmlns:p14="http://schemas.microsoft.com/office/powerpoint/2010/main" val="860727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5DAFCD-77DA-437F-A783-0EC758827448}"/>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05FBFA46-2D0C-4997-A84D-B00F76065D70}"/>
              </a:ext>
            </a:extLst>
          </p:cNvPr>
          <p:cNvSpPr>
            <a:spLocks noGrp="1"/>
          </p:cNvSpPr>
          <p:nvPr>
            <p:ph type="dt" sz="half" idx="10"/>
          </p:nvPr>
        </p:nvSpPr>
        <p:spPr/>
        <p:txBody>
          <a:bodyPr/>
          <a:lstStyle/>
          <a:p>
            <a:endParaRPr lang="nb-NO"/>
          </a:p>
        </p:txBody>
      </p:sp>
      <p:sp>
        <p:nvSpPr>
          <p:cNvPr id="4" name="Plassholder for bunntekst 3">
            <a:extLst>
              <a:ext uri="{FF2B5EF4-FFF2-40B4-BE49-F238E27FC236}">
                <a16:creationId xmlns:a16="http://schemas.microsoft.com/office/drawing/2014/main" id="{430A1073-A07B-4069-98F3-89129B0AC86D}"/>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D19DE52E-2B36-4F2E-A95F-AEA2DEAB178A}"/>
              </a:ext>
            </a:extLst>
          </p:cNvPr>
          <p:cNvSpPr>
            <a:spLocks noGrp="1"/>
          </p:cNvSpPr>
          <p:nvPr>
            <p:ph type="sldNum" sz="quarter" idx="12"/>
          </p:nvPr>
        </p:nvSpPr>
        <p:spPr/>
        <p:txBody>
          <a:bodyPr/>
          <a:lstStyle/>
          <a:p>
            <a:fld id="{C6E30937-DCB3-41EE-A340-D724A9427DB3}" type="slidenum">
              <a:rPr lang="nb-NO" smtClean="0"/>
              <a:t>‹#›</a:t>
            </a:fld>
            <a:endParaRPr lang="nb-NO"/>
          </a:p>
        </p:txBody>
      </p:sp>
    </p:spTree>
    <p:extLst>
      <p:ext uri="{BB962C8B-B14F-4D97-AF65-F5344CB8AC3E}">
        <p14:creationId xmlns:p14="http://schemas.microsoft.com/office/powerpoint/2010/main" val="4140267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C1305FC6-E673-457B-A1BE-5DDDF30E55D3}"/>
              </a:ext>
            </a:extLst>
          </p:cNvPr>
          <p:cNvSpPr>
            <a:spLocks noGrp="1"/>
          </p:cNvSpPr>
          <p:nvPr>
            <p:ph type="dt" sz="half" idx="10"/>
          </p:nvPr>
        </p:nvSpPr>
        <p:spPr/>
        <p:txBody>
          <a:bodyPr/>
          <a:lstStyle/>
          <a:p>
            <a:endParaRPr lang="nb-NO"/>
          </a:p>
        </p:txBody>
      </p:sp>
      <p:sp>
        <p:nvSpPr>
          <p:cNvPr id="3" name="Plassholder for bunntekst 2">
            <a:extLst>
              <a:ext uri="{FF2B5EF4-FFF2-40B4-BE49-F238E27FC236}">
                <a16:creationId xmlns:a16="http://schemas.microsoft.com/office/drawing/2014/main" id="{852BDD8E-528B-4B63-91D7-12B5029E7ECB}"/>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374433D-010C-4C65-9771-EFF8B0BE4A0A}"/>
              </a:ext>
            </a:extLst>
          </p:cNvPr>
          <p:cNvSpPr>
            <a:spLocks noGrp="1"/>
          </p:cNvSpPr>
          <p:nvPr>
            <p:ph type="sldNum" sz="quarter" idx="12"/>
          </p:nvPr>
        </p:nvSpPr>
        <p:spPr/>
        <p:txBody>
          <a:bodyPr/>
          <a:lstStyle/>
          <a:p>
            <a:fld id="{C6E30937-DCB3-41EE-A340-D724A9427DB3}" type="slidenum">
              <a:rPr lang="nb-NO" smtClean="0"/>
              <a:t>‹#›</a:t>
            </a:fld>
            <a:endParaRPr lang="nb-NO"/>
          </a:p>
        </p:txBody>
      </p:sp>
    </p:spTree>
    <p:extLst>
      <p:ext uri="{BB962C8B-B14F-4D97-AF65-F5344CB8AC3E}">
        <p14:creationId xmlns:p14="http://schemas.microsoft.com/office/powerpoint/2010/main" val="1047800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tel, innhold og bilde #1.2">
    <p:spTree>
      <p:nvGrpSpPr>
        <p:cNvPr id="1" name=""/>
        <p:cNvGrpSpPr/>
        <p:nvPr/>
      </p:nvGrpSpPr>
      <p:grpSpPr>
        <a:xfrm>
          <a:off x="0" y="0"/>
          <a:ext cx="0" cy="0"/>
          <a:chOff x="0" y="0"/>
          <a:chExt cx="0" cy="0"/>
        </a:xfrm>
      </p:grpSpPr>
      <p:sp>
        <p:nvSpPr>
          <p:cNvPr id="6" name="Freeform: Shape 3">
            <a:extLst>
              <a:ext uri="{FF2B5EF4-FFF2-40B4-BE49-F238E27FC236}">
                <a16:creationId xmlns:a16="http://schemas.microsoft.com/office/drawing/2014/main" id="{F181F3DE-97C3-4D9F-851D-8FAE534E4337}"/>
              </a:ext>
            </a:extLst>
          </p:cNvPr>
          <p:cNvSpPr>
            <a:spLocks noGrp="1"/>
          </p:cNvSpPr>
          <p:nvPr>
            <p:ph type="pic" sz="quarter" idx="10"/>
          </p:nvPr>
        </p:nvSpPr>
        <p:spPr>
          <a:xfrm>
            <a:off x="0" y="0"/>
            <a:ext cx="6526312" cy="6858000"/>
          </a:xfrm>
          <a:custGeom>
            <a:avLst/>
            <a:gdLst>
              <a:gd name="connsiteX0" fmla="*/ 0 w 5408441"/>
              <a:gd name="connsiteY0" fmla="*/ 0 h 5683315"/>
              <a:gd name="connsiteX1" fmla="*/ 2754707 w 5408441"/>
              <a:gd name="connsiteY1" fmla="*/ 0 h 5683315"/>
              <a:gd name="connsiteX2" fmla="*/ 3513067 w 5408441"/>
              <a:gd name="connsiteY2" fmla="*/ 1099826 h 5683315"/>
              <a:gd name="connsiteX3" fmla="*/ 4684791 w 5408441"/>
              <a:gd name="connsiteY3" fmla="*/ 1909173 h 5683315"/>
              <a:gd name="connsiteX4" fmla="*/ 4800491 w 5408441"/>
              <a:gd name="connsiteY4" fmla="*/ 3328949 h 5683315"/>
              <a:gd name="connsiteX5" fmla="*/ 5408441 w 5408441"/>
              <a:gd name="connsiteY5" fmla="*/ 4616115 h 5683315"/>
              <a:gd name="connsiteX6" fmla="*/ 4903569 w 5408441"/>
              <a:gd name="connsiteY6" fmla="*/ 5683315 h 5683315"/>
              <a:gd name="connsiteX7" fmla="*/ 0 w 5408441"/>
              <a:gd name="connsiteY7" fmla="*/ 5683315 h 5683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8441" h="5683315">
                <a:moveTo>
                  <a:pt x="0" y="0"/>
                </a:moveTo>
                <a:lnTo>
                  <a:pt x="2754707" y="0"/>
                </a:lnTo>
                <a:lnTo>
                  <a:pt x="3513067" y="1099826"/>
                </a:lnTo>
                <a:lnTo>
                  <a:pt x="4684791" y="1909173"/>
                </a:lnTo>
                <a:lnTo>
                  <a:pt x="4800491" y="3328949"/>
                </a:lnTo>
                <a:lnTo>
                  <a:pt x="5408441" y="4616115"/>
                </a:lnTo>
                <a:lnTo>
                  <a:pt x="4903569" y="5683315"/>
                </a:lnTo>
                <a:lnTo>
                  <a:pt x="0" y="5683315"/>
                </a:lnTo>
                <a:close/>
              </a:path>
            </a:pathLst>
          </a:custGeom>
          <a:solidFill>
            <a:schemeClr val="bg1">
              <a:lumMod val="50000"/>
            </a:schemeClr>
          </a:solidFill>
        </p:spPr>
        <p:txBody>
          <a:bodyPr wrap="square">
            <a:noAutofit/>
          </a:bodyPr>
          <a:lstStyle/>
          <a:p>
            <a:r>
              <a:rPr lang="nb-NO"/>
              <a:t>Klikk ikonet for å legge til et bilde</a:t>
            </a:r>
            <a:endParaRPr lang="en-US" dirty="0"/>
          </a:p>
        </p:txBody>
      </p:sp>
      <p:sp>
        <p:nvSpPr>
          <p:cNvPr id="2" name="Tittel 1">
            <a:extLst>
              <a:ext uri="{FF2B5EF4-FFF2-40B4-BE49-F238E27FC236}">
                <a16:creationId xmlns:a16="http://schemas.microsoft.com/office/drawing/2014/main" id="{2CDCA501-BACB-40D5-AD83-E89136DB9F4B}"/>
              </a:ext>
            </a:extLst>
          </p:cNvPr>
          <p:cNvSpPr>
            <a:spLocks noGrp="1"/>
          </p:cNvSpPr>
          <p:nvPr>
            <p:ph type="title"/>
          </p:nvPr>
        </p:nvSpPr>
        <p:spPr>
          <a:xfrm>
            <a:off x="6516814" y="818796"/>
            <a:ext cx="4811078" cy="387798"/>
          </a:xfrm>
        </p:spPr>
        <p:txBody>
          <a:bodyPr/>
          <a:lstStyle/>
          <a:p>
            <a:r>
              <a:rPr lang="nb-NO"/>
              <a:t>Klikk for å redigere tittelstil</a:t>
            </a:r>
          </a:p>
        </p:txBody>
      </p:sp>
      <p:sp>
        <p:nvSpPr>
          <p:cNvPr id="8" name="Plassholder for innhold 2">
            <a:extLst>
              <a:ext uri="{FF2B5EF4-FFF2-40B4-BE49-F238E27FC236}">
                <a16:creationId xmlns:a16="http://schemas.microsoft.com/office/drawing/2014/main" id="{9FF3B5BF-AA5E-4D59-9CF3-7464AF138A4F}"/>
              </a:ext>
            </a:extLst>
          </p:cNvPr>
          <p:cNvSpPr>
            <a:spLocks noGrp="1"/>
          </p:cNvSpPr>
          <p:nvPr>
            <p:ph idx="1"/>
          </p:nvPr>
        </p:nvSpPr>
        <p:spPr>
          <a:xfrm>
            <a:off x="6516814" y="2085187"/>
            <a:ext cx="4811077" cy="3909551"/>
          </a:xfrm>
        </p:spPr>
        <p:txBody>
          <a:bodyPr/>
          <a:lstStyle>
            <a:lvl1pPr>
              <a:spcBef>
                <a:spcPts val="1100"/>
              </a:spcBef>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1" name="Plassholder for tekst 7">
            <a:extLst>
              <a:ext uri="{FF2B5EF4-FFF2-40B4-BE49-F238E27FC236}">
                <a16:creationId xmlns:a16="http://schemas.microsoft.com/office/drawing/2014/main" id="{3EBA7DD8-997B-4F1B-8422-9C05AF7CC8F0}"/>
              </a:ext>
            </a:extLst>
          </p:cNvPr>
          <p:cNvSpPr>
            <a:spLocks noGrp="1"/>
          </p:cNvSpPr>
          <p:nvPr>
            <p:ph type="body" sz="quarter" idx="14"/>
          </p:nvPr>
        </p:nvSpPr>
        <p:spPr>
          <a:xfrm>
            <a:off x="6516814" y="1213643"/>
            <a:ext cx="4811078" cy="341312"/>
          </a:xfrm>
        </p:spPr>
        <p:txBody>
          <a:bodyPr>
            <a:noAutofit/>
          </a:bodyPr>
          <a:lstStyle>
            <a:lvl1pPr marL="0" indent="0">
              <a:lnSpc>
                <a:spcPts val="3000"/>
              </a:lnSpc>
              <a:buNone/>
              <a:defRPr>
                <a:latin typeface="Consolas" panose="020B0609020204030204" pitchFamily="49" charset="0"/>
              </a:defRPr>
            </a:lvl1pPr>
          </a:lstStyle>
          <a:p>
            <a:pPr lvl="0"/>
            <a:r>
              <a:rPr lang="nb-NO"/>
              <a:t>Klikk for å redigere tekststiler i malen</a:t>
            </a:r>
          </a:p>
        </p:txBody>
      </p:sp>
      <p:sp>
        <p:nvSpPr>
          <p:cNvPr id="5" name="Text Placeholder 4">
            <a:extLst>
              <a:ext uri="{FF2B5EF4-FFF2-40B4-BE49-F238E27FC236}">
                <a16:creationId xmlns:a16="http://schemas.microsoft.com/office/drawing/2014/main" id="{6E39C8CF-475D-48AF-AA0C-159B5170352D}"/>
              </a:ext>
            </a:extLst>
          </p:cNvPr>
          <p:cNvSpPr>
            <a:spLocks noGrp="1"/>
          </p:cNvSpPr>
          <p:nvPr>
            <p:ph type="body" sz="quarter" idx="15" hasCustomPrompt="1"/>
          </p:nvPr>
        </p:nvSpPr>
        <p:spPr>
          <a:xfrm>
            <a:off x="0" y="6077778"/>
            <a:ext cx="3888926" cy="780223"/>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260215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tellysbilde #2">
    <p:bg>
      <p:bgPr>
        <a:solidFill>
          <a:schemeClr val="bg1"/>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ACE93C64-9C39-4302-9504-25F7F7998B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857"/>
            <a:ext cx="12188951" cy="6856285"/>
          </a:xfrm>
          <a:prstGeom prst="rect">
            <a:avLst/>
          </a:prstGeom>
        </p:spPr>
      </p:pic>
      <p:sp>
        <p:nvSpPr>
          <p:cNvPr id="2" name="Tittel 1">
            <a:extLst>
              <a:ext uri="{FF2B5EF4-FFF2-40B4-BE49-F238E27FC236}">
                <a16:creationId xmlns:a16="http://schemas.microsoft.com/office/drawing/2014/main" id="{5B2CF1E3-BD78-4A5F-AEAF-3580035C3741}"/>
              </a:ext>
            </a:extLst>
          </p:cNvPr>
          <p:cNvSpPr>
            <a:spLocks noGrp="1"/>
          </p:cNvSpPr>
          <p:nvPr>
            <p:ph type="ctrTitle"/>
          </p:nvPr>
        </p:nvSpPr>
        <p:spPr>
          <a:xfrm>
            <a:off x="864108" y="2437109"/>
            <a:ext cx="9144000" cy="1282402"/>
          </a:xfrm>
        </p:spPr>
        <p:txBody>
          <a:bodyPr anchor="b">
            <a:normAutofit/>
          </a:bodyPr>
          <a:lstStyle>
            <a:lvl1pPr algn="l">
              <a:lnSpc>
                <a:spcPts val="5000"/>
              </a:lnSpc>
              <a:defRPr sz="4200"/>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692FBFC6-0688-46C8-B2A2-21F16B9CFC13}"/>
              </a:ext>
            </a:extLst>
          </p:cNvPr>
          <p:cNvSpPr>
            <a:spLocks noGrp="1"/>
          </p:cNvSpPr>
          <p:nvPr>
            <p:ph type="subTitle" idx="1"/>
          </p:nvPr>
        </p:nvSpPr>
        <p:spPr>
          <a:xfrm>
            <a:off x="864108" y="4225769"/>
            <a:ext cx="9144000" cy="540404"/>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39853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tel, innhold og bilde #1">
    <p:spTree>
      <p:nvGrpSpPr>
        <p:cNvPr id="1" name=""/>
        <p:cNvGrpSpPr/>
        <p:nvPr/>
      </p:nvGrpSpPr>
      <p:grpSpPr>
        <a:xfrm>
          <a:off x="0" y="0"/>
          <a:ext cx="0" cy="0"/>
          <a:chOff x="0" y="0"/>
          <a:chExt cx="0" cy="0"/>
        </a:xfrm>
      </p:grpSpPr>
      <p:sp>
        <p:nvSpPr>
          <p:cNvPr id="6" name="Freeform: Shape 3">
            <a:extLst>
              <a:ext uri="{FF2B5EF4-FFF2-40B4-BE49-F238E27FC236}">
                <a16:creationId xmlns:a16="http://schemas.microsoft.com/office/drawing/2014/main" id="{F181F3DE-97C3-4D9F-851D-8FAE534E4337}"/>
              </a:ext>
            </a:extLst>
          </p:cNvPr>
          <p:cNvSpPr>
            <a:spLocks noGrp="1"/>
          </p:cNvSpPr>
          <p:nvPr>
            <p:ph type="pic" sz="quarter" idx="10"/>
          </p:nvPr>
        </p:nvSpPr>
        <p:spPr>
          <a:xfrm>
            <a:off x="0" y="0"/>
            <a:ext cx="6526312" cy="6858000"/>
          </a:xfrm>
          <a:custGeom>
            <a:avLst/>
            <a:gdLst>
              <a:gd name="connsiteX0" fmla="*/ 0 w 5408441"/>
              <a:gd name="connsiteY0" fmla="*/ 0 h 5683315"/>
              <a:gd name="connsiteX1" fmla="*/ 2754707 w 5408441"/>
              <a:gd name="connsiteY1" fmla="*/ 0 h 5683315"/>
              <a:gd name="connsiteX2" fmla="*/ 3513067 w 5408441"/>
              <a:gd name="connsiteY2" fmla="*/ 1099826 h 5683315"/>
              <a:gd name="connsiteX3" fmla="*/ 4684791 w 5408441"/>
              <a:gd name="connsiteY3" fmla="*/ 1909173 h 5683315"/>
              <a:gd name="connsiteX4" fmla="*/ 4800491 w 5408441"/>
              <a:gd name="connsiteY4" fmla="*/ 3328949 h 5683315"/>
              <a:gd name="connsiteX5" fmla="*/ 5408441 w 5408441"/>
              <a:gd name="connsiteY5" fmla="*/ 4616115 h 5683315"/>
              <a:gd name="connsiteX6" fmla="*/ 4903569 w 5408441"/>
              <a:gd name="connsiteY6" fmla="*/ 5683315 h 5683315"/>
              <a:gd name="connsiteX7" fmla="*/ 0 w 5408441"/>
              <a:gd name="connsiteY7" fmla="*/ 5683315 h 5683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8441" h="5683315">
                <a:moveTo>
                  <a:pt x="0" y="0"/>
                </a:moveTo>
                <a:lnTo>
                  <a:pt x="2754707" y="0"/>
                </a:lnTo>
                <a:lnTo>
                  <a:pt x="3513067" y="1099826"/>
                </a:lnTo>
                <a:lnTo>
                  <a:pt x="4684791" y="1909173"/>
                </a:lnTo>
                <a:lnTo>
                  <a:pt x="4800491" y="3328949"/>
                </a:lnTo>
                <a:lnTo>
                  <a:pt x="5408441" y="4616115"/>
                </a:lnTo>
                <a:lnTo>
                  <a:pt x="4903569" y="5683315"/>
                </a:lnTo>
                <a:lnTo>
                  <a:pt x="0" y="5683315"/>
                </a:lnTo>
                <a:close/>
              </a:path>
            </a:pathLst>
          </a:custGeom>
          <a:solidFill>
            <a:schemeClr val="bg1">
              <a:lumMod val="50000"/>
            </a:schemeClr>
          </a:solidFill>
        </p:spPr>
        <p:txBody>
          <a:bodyPr wrap="square">
            <a:noAutofit/>
          </a:bodyPr>
          <a:lstStyle/>
          <a:p>
            <a:r>
              <a:rPr lang="nb-NO"/>
              <a:t>Klikk ikonet for å legge til et bilde</a:t>
            </a:r>
            <a:endParaRPr lang="en-US" dirty="0"/>
          </a:p>
        </p:txBody>
      </p:sp>
      <p:sp>
        <p:nvSpPr>
          <p:cNvPr id="2" name="Tittel 1">
            <a:extLst>
              <a:ext uri="{FF2B5EF4-FFF2-40B4-BE49-F238E27FC236}">
                <a16:creationId xmlns:a16="http://schemas.microsoft.com/office/drawing/2014/main" id="{2CDCA501-BACB-40D5-AD83-E89136DB9F4B}"/>
              </a:ext>
            </a:extLst>
          </p:cNvPr>
          <p:cNvSpPr>
            <a:spLocks noGrp="1"/>
          </p:cNvSpPr>
          <p:nvPr>
            <p:ph type="title"/>
          </p:nvPr>
        </p:nvSpPr>
        <p:spPr>
          <a:xfrm>
            <a:off x="6516814" y="818796"/>
            <a:ext cx="4811078" cy="387798"/>
          </a:xfrm>
        </p:spPr>
        <p:txBody>
          <a:bodyPr/>
          <a:lstStyle/>
          <a:p>
            <a:r>
              <a:rPr lang="nb-NO"/>
              <a:t>Klikk for å redigere tittelstil</a:t>
            </a:r>
          </a:p>
        </p:txBody>
      </p:sp>
      <p:sp>
        <p:nvSpPr>
          <p:cNvPr id="8" name="Plassholder for innhold 2">
            <a:extLst>
              <a:ext uri="{FF2B5EF4-FFF2-40B4-BE49-F238E27FC236}">
                <a16:creationId xmlns:a16="http://schemas.microsoft.com/office/drawing/2014/main" id="{9FF3B5BF-AA5E-4D59-9CF3-7464AF138A4F}"/>
              </a:ext>
            </a:extLst>
          </p:cNvPr>
          <p:cNvSpPr>
            <a:spLocks noGrp="1"/>
          </p:cNvSpPr>
          <p:nvPr>
            <p:ph idx="1"/>
          </p:nvPr>
        </p:nvSpPr>
        <p:spPr>
          <a:xfrm>
            <a:off x="6516814" y="2085187"/>
            <a:ext cx="4811077" cy="3909551"/>
          </a:xfrm>
        </p:spPr>
        <p:txBody>
          <a:bodyPr/>
          <a:lstStyle>
            <a:lvl1pPr>
              <a:spcBef>
                <a:spcPts val="1100"/>
              </a:spcBef>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1" name="Plassholder for tekst 7">
            <a:extLst>
              <a:ext uri="{FF2B5EF4-FFF2-40B4-BE49-F238E27FC236}">
                <a16:creationId xmlns:a16="http://schemas.microsoft.com/office/drawing/2014/main" id="{3EBA7DD8-997B-4F1B-8422-9C05AF7CC8F0}"/>
              </a:ext>
            </a:extLst>
          </p:cNvPr>
          <p:cNvSpPr>
            <a:spLocks noGrp="1"/>
          </p:cNvSpPr>
          <p:nvPr>
            <p:ph type="body" sz="quarter" idx="14"/>
          </p:nvPr>
        </p:nvSpPr>
        <p:spPr>
          <a:xfrm>
            <a:off x="6516814" y="1213643"/>
            <a:ext cx="4811078" cy="341312"/>
          </a:xfrm>
        </p:spPr>
        <p:txBody>
          <a:bodyPr>
            <a:noAutofit/>
          </a:bodyPr>
          <a:lstStyle>
            <a:lvl1pPr marL="0" indent="0">
              <a:lnSpc>
                <a:spcPts val="3000"/>
              </a:lnSpc>
              <a:buNone/>
              <a:defRPr>
                <a:latin typeface="Consolas" panose="020B0609020204030204" pitchFamily="49" charset="0"/>
              </a:defRPr>
            </a:lvl1pPr>
          </a:lstStyle>
          <a:p>
            <a:pPr lvl="0"/>
            <a:r>
              <a:rPr lang="nb-NO"/>
              <a:t>Klikk for å redigere tekststiler i malen</a:t>
            </a:r>
          </a:p>
        </p:txBody>
      </p:sp>
      <p:sp>
        <p:nvSpPr>
          <p:cNvPr id="5" name="Text Placeholder 4">
            <a:extLst>
              <a:ext uri="{FF2B5EF4-FFF2-40B4-BE49-F238E27FC236}">
                <a16:creationId xmlns:a16="http://schemas.microsoft.com/office/drawing/2014/main" id="{25162F43-D752-452D-84C5-CEA22E80FAE1}"/>
              </a:ext>
            </a:extLst>
          </p:cNvPr>
          <p:cNvSpPr>
            <a:spLocks noGrp="1"/>
          </p:cNvSpPr>
          <p:nvPr>
            <p:ph type="body" sz="quarter" idx="15" hasCustomPrompt="1"/>
          </p:nvPr>
        </p:nvSpPr>
        <p:spPr>
          <a:xfrm>
            <a:off x="0" y="1"/>
            <a:ext cx="841178" cy="3181849"/>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689174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tel, innhold og bilde #2">
    <p:spTree>
      <p:nvGrpSpPr>
        <p:cNvPr id="1" name=""/>
        <p:cNvGrpSpPr/>
        <p:nvPr/>
      </p:nvGrpSpPr>
      <p:grpSpPr>
        <a:xfrm>
          <a:off x="0" y="0"/>
          <a:ext cx="0" cy="0"/>
          <a:chOff x="0" y="0"/>
          <a:chExt cx="0" cy="0"/>
        </a:xfrm>
      </p:grpSpPr>
      <p:sp>
        <p:nvSpPr>
          <p:cNvPr id="14" name="Freeform: Shape 19">
            <a:extLst>
              <a:ext uri="{FF2B5EF4-FFF2-40B4-BE49-F238E27FC236}">
                <a16:creationId xmlns:a16="http://schemas.microsoft.com/office/drawing/2014/main" id="{9C99DE89-F89F-43FB-A899-5612A7C03284}"/>
              </a:ext>
            </a:extLst>
          </p:cNvPr>
          <p:cNvSpPr>
            <a:spLocks noGrp="1"/>
          </p:cNvSpPr>
          <p:nvPr>
            <p:ph type="pic" sz="quarter" idx="15"/>
          </p:nvPr>
        </p:nvSpPr>
        <p:spPr>
          <a:xfrm>
            <a:off x="0" y="0"/>
            <a:ext cx="6670735" cy="6858000"/>
          </a:xfrm>
          <a:custGeom>
            <a:avLst/>
            <a:gdLst>
              <a:gd name="connsiteX0" fmla="*/ 0 w 5991307"/>
              <a:gd name="connsiteY0" fmla="*/ 0 h 6159499"/>
              <a:gd name="connsiteX1" fmla="*/ 2900557 w 5991307"/>
              <a:gd name="connsiteY1" fmla="*/ 0 h 6159499"/>
              <a:gd name="connsiteX2" fmla="*/ 2988539 w 5991307"/>
              <a:gd name="connsiteY2" fmla="*/ 179652 h 6159499"/>
              <a:gd name="connsiteX3" fmla="*/ 3201397 w 5991307"/>
              <a:gd name="connsiteY3" fmla="*/ 422040 h 6159499"/>
              <a:gd name="connsiteX4" fmla="*/ 3519266 w 5991307"/>
              <a:gd name="connsiteY4" fmla="*/ 484776 h 6159499"/>
              <a:gd name="connsiteX5" fmla="*/ 4274206 w 5991307"/>
              <a:gd name="connsiteY5" fmla="*/ 732866 h 6159499"/>
              <a:gd name="connsiteX6" fmla="*/ 4594913 w 5991307"/>
              <a:gd name="connsiteY6" fmla="*/ 1460030 h 6159499"/>
              <a:gd name="connsiteX7" fmla="*/ 4691409 w 5991307"/>
              <a:gd name="connsiteY7" fmla="*/ 1770856 h 6159499"/>
              <a:gd name="connsiteX8" fmla="*/ 4955354 w 5991307"/>
              <a:gd name="connsiteY8" fmla="*/ 1956211 h 6159499"/>
              <a:gd name="connsiteX9" fmla="*/ 5551359 w 5991307"/>
              <a:gd name="connsiteY9" fmla="*/ 2489464 h 6159499"/>
              <a:gd name="connsiteX10" fmla="*/ 5548521 w 5991307"/>
              <a:gd name="connsiteY10" fmla="*/ 3285066 h 6159499"/>
              <a:gd name="connsiteX11" fmla="*/ 5511625 w 5991307"/>
              <a:gd name="connsiteY11" fmla="*/ 3604448 h 6159499"/>
              <a:gd name="connsiteX12" fmla="*/ 5681912 w 5991307"/>
              <a:gd name="connsiteY12" fmla="*/ 3889610 h 6159499"/>
              <a:gd name="connsiteX13" fmla="*/ 5991267 w 5991307"/>
              <a:gd name="connsiteY13" fmla="*/ 4622476 h 6159499"/>
              <a:gd name="connsiteX14" fmla="*/ 5667722 w 5991307"/>
              <a:gd name="connsiteY14" fmla="*/ 5346788 h 6159499"/>
              <a:gd name="connsiteX15" fmla="*/ 5503111 w 5991307"/>
              <a:gd name="connsiteY15" fmla="*/ 5623395 h 6159499"/>
              <a:gd name="connsiteX16" fmla="*/ 5542845 w 5991307"/>
              <a:gd name="connsiteY16" fmla="*/ 5945628 h 6159499"/>
              <a:gd name="connsiteX17" fmla="*/ 5625150 w 5991307"/>
              <a:gd name="connsiteY17" fmla="*/ 6159499 h 6159499"/>
              <a:gd name="connsiteX18" fmla="*/ 0 w 5991307"/>
              <a:gd name="connsiteY18" fmla="*/ 6159499 h 6159499"/>
              <a:gd name="connsiteX19" fmla="*/ 0 w 5991307"/>
              <a:gd name="connsiteY19" fmla="*/ 0 h 615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91307" h="6159499">
                <a:moveTo>
                  <a:pt x="0" y="0"/>
                </a:moveTo>
                <a:lnTo>
                  <a:pt x="2900557" y="0"/>
                </a:lnTo>
                <a:cubicBezTo>
                  <a:pt x="2937452" y="57033"/>
                  <a:pt x="2962995" y="116917"/>
                  <a:pt x="2988539" y="179652"/>
                </a:cubicBezTo>
                <a:cubicBezTo>
                  <a:pt x="3031110" y="282311"/>
                  <a:pt x="3056653" y="336491"/>
                  <a:pt x="3201397" y="422040"/>
                </a:cubicBezTo>
                <a:cubicBezTo>
                  <a:pt x="3348980" y="504737"/>
                  <a:pt x="3408580" y="499034"/>
                  <a:pt x="3519266" y="484776"/>
                </a:cubicBezTo>
                <a:cubicBezTo>
                  <a:pt x="3740640" y="456259"/>
                  <a:pt x="3964851" y="453408"/>
                  <a:pt x="4274206" y="732866"/>
                </a:cubicBezTo>
                <a:cubicBezTo>
                  <a:pt x="4583561" y="1012325"/>
                  <a:pt x="4603427" y="1237603"/>
                  <a:pt x="4594913" y="1460030"/>
                </a:cubicBezTo>
                <a:cubicBezTo>
                  <a:pt x="4592075" y="1571243"/>
                  <a:pt x="4592075" y="1633978"/>
                  <a:pt x="4691409" y="1770856"/>
                </a:cubicBezTo>
                <a:cubicBezTo>
                  <a:pt x="4787905" y="1907734"/>
                  <a:pt x="4847506" y="1924844"/>
                  <a:pt x="4955354" y="1956211"/>
                </a:cubicBezTo>
                <a:cubicBezTo>
                  <a:pt x="5165375" y="2016095"/>
                  <a:pt x="5383910" y="2104496"/>
                  <a:pt x="5551359" y="2489464"/>
                </a:cubicBezTo>
                <a:cubicBezTo>
                  <a:pt x="5715970" y="2871581"/>
                  <a:pt x="5645017" y="3082601"/>
                  <a:pt x="5548521" y="3285066"/>
                </a:cubicBezTo>
                <a:cubicBezTo>
                  <a:pt x="5503111" y="3384873"/>
                  <a:pt x="5474730" y="3439054"/>
                  <a:pt x="5511625" y="3604448"/>
                </a:cubicBezTo>
                <a:cubicBezTo>
                  <a:pt x="5548521" y="3772693"/>
                  <a:pt x="5599607" y="3815468"/>
                  <a:pt x="5681912" y="3889610"/>
                </a:cubicBezTo>
                <a:cubicBezTo>
                  <a:pt x="5846523" y="4037894"/>
                  <a:pt x="5994105" y="4206140"/>
                  <a:pt x="5991267" y="4622476"/>
                </a:cubicBezTo>
                <a:cubicBezTo>
                  <a:pt x="5988429" y="5038813"/>
                  <a:pt x="5838009" y="5201355"/>
                  <a:pt x="5667722" y="5346788"/>
                </a:cubicBezTo>
                <a:cubicBezTo>
                  <a:pt x="5585416" y="5418078"/>
                  <a:pt x="5537168" y="5458001"/>
                  <a:pt x="5503111" y="5623395"/>
                </a:cubicBezTo>
                <a:cubicBezTo>
                  <a:pt x="5469053" y="5788789"/>
                  <a:pt x="5494596" y="5845821"/>
                  <a:pt x="5542845" y="5945628"/>
                </a:cubicBezTo>
                <a:cubicBezTo>
                  <a:pt x="5576902" y="6014067"/>
                  <a:pt x="5605283" y="6082506"/>
                  <a:pt x="5625150" y="6159499"/>
                </a:cubicBezTo>
                <a:cubicBezTo>
                  <a:pt x="5625150" y="6159499"/>
                  <a:pt x="5625150" y="6159499"/>
                  <a:pt x="0" y="6159499"/>
                </a:cubicBezTo>
                <a:cubicBezTo>
                  <a:pt x="0" y="6159499"/>
                  <a:pt x="0" y="6159499"/>
                  <a:pt x="0" y="0"/>
                </a:cubicBezTo>
                <a:close/>
              </a:path>
            </a:pathLst>
          </a:custGeom>
          <a:solidFill>
            <a:schemeClr val="bg1">
              <a:lumMod val="50000"/>
            </a:schemeClr>
          </a:solidFill>
        </p:spPr>
        <p:txBody>
          <a:bodyPr wrap="square">
            <a:noAutofit/>
          </a:bodyPr>
          <a:lstStyle/>
          <a:p>
            <a:r>
              <a:rPr lang="nb-NO"/>
              <a:t>Klikk ikonet for å legge til et bilde</a:t>
            </a:r>
            <a:endParaRPr lang="en-US" dirty="0"/>
          </a:p>
        </p:txBody>
      </p:sp>
      <p:sp>
        <p:nvSpPr>
          <p:cNvPr id="2" name="Tittel 1">
            <a:extLst>
              <a:ext uri="{FF2B5EF4-FFF2-40B4-BE49-F238E27FC236}">
                <a16:creationId xmlns:a16="http://schemas.microsoft.com/office/drawing/2014/main" id="{2CDCA501-BACB-40D5-AD83-E89136DB9F4B}"/>
              </a:ext>
            </a:extLst>
          </p:cNvPr>
          <p:cNvSpPr>
            <a:spLocks noGrp="1"/>
          </p:cNvSpPr>
          <p:nvPr>
            <p:ph type="title"/>
          </p:nvPr>
        </p:nvSpPr>
        <p:spPr>
          <a:xfrm>
            <a:off x="6516814" y="818796"/>
            <a:ext cx="4811078" cy="387798"/>
          </a:xfrm>
        </p:spPr>
        <p:txBody>
          <a:bodyPr/>
          <a:lstStyle/>
          <a:p>
            <a:r>
              <a:rPr lang="nb-NO"/>
              <a:t>Klikk for å redigere tittelstil</a:t>
            </a:r>
          </a:p>
        </p:txBody>
      </p:sp>
      <p:sp>
        <p:nvSpPr>
          <p:cNvPr id="8" name="Plassholder for innhold 2">
            <a:extLst>
              <a:ext uri="{FF2B5EF4-FFF2-40B4-BE49-F238E27FC236}">
                <a16:creationId xmlns:a16="http://schemas.microsoft.com/office/drawing/2014/main" id="{9FF3B5BF-AA5E-4D59-9CF3-7464AF138A4F}"/>
              </a:ext>
            </a:extLst>
          </p:cNvPr>
          <p:cNvSpPr>
            <a:spLocks noGrp="1"/>
          </p:cNvSpPr>
          <p:nvPr>
            <p:ph idx="1"/>
          </p:nvPr>
        </p:nvSpPr>
        <p:spPr>
          <a:xfrm>
            <a:off x="6516814" y="2085187"/>
            <a:ext cx="4811077" cy="3909551"/>
          </a:xfrm>
        </p:spPr>
        <p:txBody>
          <a:bodyPr/>
          <a:lstStyle>
            <a:lvl1pPr>
              <a:spcBef>
                <a:spcPts val="1100"/>
              </a:spcBef>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1" name="Plassholder for tekst 7">
            <a:extLst>
              <a:ext uri="{FF2B5EF4-FFF2-40B4-BE49-F238E27FC236}">
                <a16:creationId xmlns:a16="http://schemas.microsoft.com/office/drawing/2014/main" id="{3EBA7DD8-997B-4F1B-8422-9C05AF7CC8F0}"/>
              </a:ext>
            </a:extLst>
          </p:cNvPr>
          <p:cNvSpPr>
            <a:spLocks noGrp="1"/>
          </p:cNvSpPr>
          <p:nvPr>
            <p:ph type="body" sz="quarter" idx="14"/>
          </p:nvPr>
        </p:nvSpPr>
        <p:spPr>
          <a:xfrm>
            <a:off x="6516814" y="1213643"/>
            <a:ext cx="4811078" cy="341312"/>
          </a:xfrm>
        </p:spPr>
        <p:txBody>
          <a:bodyPr>
            <a:noAutofit/>
          </a:bodyPr>
          <a:lstStyle>
            <a:lvl1pPr marL="0" indent="0">
              <a:lnSpc>
                <a:spcPts val="3000"/>
              </a:lnSpc>
              <a:buNone/>
              <a:defRPr>
                <a:latin typeface="Consolas" panose="020B0609020204030204" pitchFamily="49" charset="0"/>
              </a:defRPr>
            </a:lvl1pPr>
          </a:lstStyle>
          <a:p>
            <a:pPr lvl="0"/>
            <a:r>
              <a:rPr lang="nb-NO"/>
              <a:t>Klikk for å redigere tekststiler i malen</a:t>
            </a:r>
          </a:p>
        </p:txBody>
      </p:sp>
      <p:sp>
        <p:nvSpPr>
          <p:cNvPr id="7" name="Text Placeholder 6">
            <a:extLst>
              <a:ext uri="{FF2B5EF4-FFF2-40B4-BE49-F238E27FC236}">
                <a16:creationId xmlns:a16="http://schemas.microsoft.com/office/drawing/2014/main" id="{5E65624C-AD0E-4D44-A4CD-68D2F4728B47}"/>
              </a:ext>
            </a:extLst>
          </p:cNvPr>
          <p:cNvSpPr>
            <a:spLocks noGrp="1"/>
          </p:cNvSpPr>
          <p:nvPr>
            <p:ph type="body" sz="quarter" idx="16" hasCustomPrompt="1"/>
          </p:nvPr>
        </p:nvSpPr>
        <p:spPr>
          <a:xfrm>
            <a:off x="1" y="3907780"/>
            <a:ext cx="694887" cy="295022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1636471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tellysbilde #3">
    <p:bg>
      <p:bgPr>
        <a:solidFill>
          <a:schemeClr val="bg1"/>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ACE93C64-9C39-4302-9504-25F7F7998B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857"/>
            <a:ext cx="12188951" cy="6856285"/>
          </a:xfrm>
          <a:prstGeom prst="rect">
            <a:avLst/>
          </a:prstGeom>
        </p:spPr>
      </p:pic>
      <p:sp>
        <p:nvSpPr>
          <p:cNvPr id="2" name="Tittel 1">
            <a:extLst>
              <a:ext uri="{FF2B5EF4-FFF2-40B4-BE49-F238E27FC236}">
                <a16:creationId xmlns:a16="http://schemas.microsoft.com/office/drawing/2014/main" id="{5B2CF1E3-BD78-4A5F-AEAF-3580035C3741}"/>
              </a:ext>
            </a:extLst>
          </p:cNvPr>
          <p:cNvSpPr>
            <a:spLocks noGrp="1"/>
          </p:cNvSpPr>
          <p:nvPr>
            <p:ph type="ctrTitle"/>
          </p:nvPr>
        </p:nvSpPr>
        <p:spPr>
          <a:xfrm>
            <a:off x="864108" y="2437109"/>
            <a:ext cx="9144000" cy="1282402"/>
          </a:xfrm>
        </p:spPr>
        <p:txBody>
          <a:bodyPr anchor="b">
            <a:normAutofit/>
          </a:bodyPr>
          <a:lstStyle>
            <a:lvl1pPr algn="l">
              <a:lnSpc>
                <a:spcPts val="5000"/>
              </a:lnSpc>
              <a:defRPr sz="4200">
                <a:solidFill>
                  <a:schemeClr val="bg1"/>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692FBFC6-0688-46C8-B2A2-21F16B9CFC13}"/>
              </a:ext>
            </a:extLst>
          </p:cNvPr>
          <p:cNvSpPr>
            <a:spLocks noGrp="1"/>
          </p:cNvSpPr>
          <p:nvPr>
            <p:ph type="subTitle" idx="1"/>
          </p:nvPr>
        </p:nvSpPr>
        <p:spPr>
          <a:xfrm>
            <a:off x="864108" y="4225769"/>
            <a:ext cx="9144000" cy="540404"/>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210896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tellysbilde #4">
    <p:bg>
      <p:bgPr>
        <a:solidFill>
          <a:schemeClr val="bg1"/>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ACE93C64-9C39-4302-9504-25F7F7998B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857"/>
            <a:ext cx="12188951" cy="6856285"/>
          </a:xfrm>
          <a:prstGeom prst="rect">
            <a:avLst/>
          </a:prstGeom>
        </p:spPr>
      </p:pic>
      <p:sp>
        <p:nvSpPr>
          <p:cNvPr id="2" name="Tittel 1">
            <a:extLst>
              <a:ext uri="{FF2B5EF4-FFF2-40B4-BE49-F238E27FC236}">
                <a16:creationId xmlns:a16="http://schemas.microsoft.com/office/drawing/2014/main" id="{5B2CF1E3-BD78-4A5F-AEAF-3580035C3741}"/>
              </a:ext>
            </a:extLst>
          </p:cNvPr>
          <p:cNvSpPr>
            <a:spLocks noGrp="1"/>
          </p:cNvSpPr>
          <p:nvPr>
            <p:ph type="ctrTitle"/>
          </p:nvPr>
        </p:nvSpPr>
        <p:spPr>
          <a:xfrm>
            <a:off x="864108" y="2437109"/>
            <a:ext cx="9144000" cy="1282402"/>
          </a:xfrm>
        </p:spPr>
        <p:txBody>
          <a:bodyPr anchor="b">
            <a:normAutofit/>
          </a:bodyPr>
          <a:lstStyle>
            <a:lvl1pPr algn="l">
              <a:lnSpc>
                <a:spcPts val="5000"/>
              </a:lnSpc>
              <a:defRPr sz="4200">
                <a:solidFill>
                  <a:schemeClr val="bg1"/>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692FBFC6-0688-46C8-B2A2-21F16B9CFC13}"/>
              </a:ext>
            </a:extLst>
          </p:cNvPr>
          <p:cNvSpPr>
            <a:spLocks noGrp="1"/>
          </p:cNvSpPr>
          <p:nvPr>
            <p:ph type="subTitle" idx="1"/>
          </p:nvPr>
        </p:nvSpPr>
        <p:spPr>
          <a:xfrm>
            <a:off x="864108" y="4225769"/>
            <a:ext cx="9144000" cy="540404"/>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1684078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loverskrift #1">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3F28C3B-ED80-4E00-8F2D-35BE1BF302E5}"/>
              </a:ext>
            </a:extLst>
          </p:cNvPr>
          <p:cNvSpPr>
            <a:spLocks noGrp="1"/>
          </p:cNvSpPr>
          <p:nvPr>
            <p:ph type="title"/>
          </p:nvPr>
        </p:nvSpPr>
        <p:spPr>
          <a:xfrm>
            <a:off x="831850" y="2447328"/>
            <a:ext cx="10515600" cy="615553"/>
          </a:xfrm>
        </p:spPr>
        <p:txBody>
          <a:bodyPr anchor="ctr" anchorCtr="0">
            <a:spAutoFit/>
          </a:bodyPr>
          <a:lstStyle>
            <a:lvl1pPr algn="ctr">
              <a:lnSpc>
                <a:spcPts val="4800"/>
              </a:lnSpc>
              <a:defRPr sz="4000"/>
            </a:lvl1pPr>
          </a:lstStyle>
          <a:p>
            <a:r>
              <a:rPr lang="nb-NO"/>
              <a:t>Klikk for å redigere tittelstil</a:t>
            </a:r>
          </a:p>
        </p:txBody>
      </p:sp>
      <p:pic>
        <p:nvPicPr>
          <p:cNvPr id="5" name="Picture 4">
            <a:extLst>
              <a:ext uri="{FF2B5EF4-FFF2-40B4-BE49-F238E27FC236}">
                <a16:creationId xmlns:a16="http://schemas.microsoft.com/office/drawing/2014/main" id="{D01DEED3-C6BF-4054-9CF7-19D5B22E53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925312"/>
            <a:ext cx="12192000" cy="932688"/>
          </a:xfrm>
          <a:prstGeom prst="rect">
            <a:avLst/>
          </a:prstGeom>
        </p:spPr>
      </p:pic>
    </p:spTree>
    <p:extLst>
      <p:ext uri="{BB962C8B-B14F-4D97-AF65-F5344CB8AC3E}">
        <p14:creationId xmlns:p14="http://schemas.microsoft.com/office/powerpoint/2010/main" val="1806858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loverskrift #2">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3F28C3B-ED80-4E00-8F2D-35BE1BF302E5}"/>
              </a:ext>
            </a:extLst>
          </p:cNvPr>
          <p:cNvSpPr>
            <a:spLocks noGrp="1"/>
          </p:cNvSpPr>
          <p:nvPr>
            <p:ph type="title"/>
          </p:nvPr>
        </p:nvSpPr>
        <p:spPr>
          <a:xfrm>
            <a:off x="831850" y="2447328"/>
            <a:ext cx="10515600" cy="615553"/>
          </a:xfrm>
        </p:spPr>
        <p:txBody>
          <a:bodyPr anchor="ctr" anchorCtr="0">
            <a:spAutoFit/>
          </a:bodyPr>
          <a:lstStyle>
            <a:lvl1pPr algn="ctr">
              <a:lnSpc>
                <a:spcPts val="4800"/>
              </a:lnSpc>
              <a:defRPr sz="4000"/>
            </a:lvl1pPr>
          </a:lstStyle>
          <a:p>
            <a:r>
              <a:rPr lang="nb-NO"/>
              <a:t>Klikk for å redigere tittelstil</a:t>
            </a:r>
          </a:p>
        </p:txBody>
      </p:sp>
      <p:pic>
        <p:nvPicPr>
          <p:cNvPr id="5" name="Picture 4">
            <a:extLst>
              <a:ext uri="{FF2B5EF4-FFF2-40B4-BE49-F238E27FC236}">
                <a16:creationId xmlns:a16="http://schemas.microsoft.com/office/drawing/2014/main" id="{06A38090-BABA-497C-912C-699C5567E3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38800"/>
            <a:ext cx="12192000" cy="1219200"/>
          </a:xfrm>
          <a:prstGeom prst="rect">
            <a:avLst/>
          </a:prstGeom>
        </p:spPr>
      </p:pic>
    </p:spTree>
    <p:extLst>
      <p:ext uri="{BB962C8B-B14F-4D97-AF65-F5344CB8AC3E}">
        <p14:creationId xmlns:p14="http://schemas.microsoft.com/office/powerpoint/2010/main" val="1975584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loverskrift #3">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3F28C3B-ED80-4E00-8F2D-35BE1BF302E5}"/>
              </a:ext>
            </a:extLst>
          </p:cNvPr>
          <p:cNvSpPr>
            <a:spLocks noGrp="1"/>
          </p:cNvSpPr>
          <p:nvPr>
            <p:ph type="title"/>
          </p:nvPr>
        </p:nvSpPr>
        <p:spPr>
          <a:xfrm>
            <a:off x="831850" y="2447328"/>
            <a:ext cx="10515600" cy="615553"/>
          </a:xfrm>
        </p:spPr>
        <p:txBody>
          <a:bodyPr anchor="ctr" anchorCtr="0">
            <a:spAutoFit/>
          </a:bodyPr>
          <a:lstStyle>
            <a:lvl1pPr algn="ctr">
              <a:lnSpc>
                <a:spcPts val="4800"/>
              </a:lnSpc>
              <a:defRPr sz="4000"/>
            </a:lvl1pPr>
          </a:lstStyle>
          <a:p>
            <a:r>
              <a:rPr lang="nb-NO"/>
              <a:t>Klikk for å redigere tittelstil</a:t>
            </a:r>
          </a:p>
        </p:txBody>
      </p:sp>
      <p:pic>
        <p:nvPicPr>
          <p:cNvPr id="5" name="Picture 4">
            <a:extLst>
              <a:ext uri="{FF2B5EF4-FFF2-40B4-BE49-F238E27FC236}">
                <a16:creationId xmlns:a16="http://schemas.microsoft.com/office/drawing/2014/main" id="{E1E773B2-06DD-494C-8023-266C2B8E99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925312"/>
            <a:ext cx="12192000" cy="932688"/>
          </a:xfrm>
          <a:prstGeom prst="rect">
            <a:avLst/>
          </a:prstGeom>
        </p:spPr>
      </p:pic>
    </p:spTree>
    <p:extLst>
      <p:ext uri="{BB962C8B-B14F-4D97-AF65-F5344CB8AC3E}">
        <p14:creationId xmlns:p14="http://schemas.microsoft.com/office/powerpoint/2010/main" val="1927343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87D6F55-8B7B-4E82-8550-AAB4CD3DA35F}"/>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B1C3A1C-FA49-48F8-B57A-0311D7892DEE}"/>
              </a:ext>
            </a:extLst>
          </p:cNvPr>
          <p:cNvSpPr>
            <a:spLocks noGrp="1"/>
          </p:cNvSpPr>
          <p:nvPr>
            <p:ph idx="1"/>
          </p:nvPr>
        </p:nvSpPr>
        <p:spPr/>
        <p:txBody>
          <a:bodyPr/>
          <a:lstStyle>
            <a:lvl1pPr>
              <a:spcBef>
                <a:spcPts val="1100"/>
              </a:spcBef>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a:extLst>
              <a:ext uri="{FF2B5EF4-FFF2-40B4-BE49-F238E27FC236}">
                <a16:creationId xmlns:a16="http://schemas.microsoft.com/office/drawing/2014/main" id="{FA2DED5C-AD66-4E78-8CBA-7C170BA9BD9D}"/>
              </a:ext>
            </a:extLst>
          </p:cNvPr>
          <p:cNvSpPr>
            <a:spLocks noGrp="1"/>
          </p:cNvSpPr>
          <p:nvPr>
            <p:ph type="dt" sz="half" idx="10"/>
          </p:nvPr>
        </p:nvSpPr>
        <p:spPr/>
        <p:txBody>
          <a:bodyPr/>
          <a:lstStyle/>
          <a:p>
            <a:endParaRPr lang="nb-NO"/>
          </a:p>
        </p:txBody>
      </p:sp>
      <p:sp>
        <p:nvSpPr>
          <p:cNvPr id="5" name="Plassholder for bunntekst 4">
            <a:extLst>
              <a:ext uri="{FF2B5EF4-FFF2-40B4-BE49-F238E27FC236}">
                <a16:creationId xmlns:a16="http://schemas.microsoft.com/office/drawing/2014/main" id="{DE091F39-2C1A-4F93-B8E1-F17F73C8ACF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4E7FA45-75FA-4687-BD6F-40F0CBBBF4B7}"/>
              </a:ext>
            </a:extLst>
          </p:cNvPr>
          <p:cNvSpPr>
            <a:spLocks noGrp="1"/>
          </p:cNvSpPr>
          <p:nvPr>
            <p:ph type="sldNum" sz="quarter" idx="12"/>
          </p:nvPr>
        </p:nvSpPr>
        <p:spPr/>
        <p:txBody>
          <a:bodyPr/>
          <a:lstStyle/>
          <a:p>
            <a:fld id="{C6E30937-DCB3-41EE-A340-D724A9427DB3}" type="slidenum">
              <a:rPr lang="nb-NO" smtClean="0"/>
              <a:t>‹#›</a:t>
            </a:fld>
            <a:endParaRPr lang="nb-NO"/>
          </a:p>
        </p:txBody>
      </p:sp>
      <p:sp>
        <p:nvSpPr>
          <p:cNvPr id="8" name="Plassholder for tekst 7">
            <a:extLst>
              <a:ext uri="{FF2B5EF4-FFF2-40B4-BE49-F238E27FC236}">
                <a16:creationId xmlns:a16="http://schemas.microsoft.com/office/drawing/2014/main" id="{6F971054-6BFC-47B8-A10E-D429EC1A8637}"/>
              </a:ext>
            </a:extLst>
          </p:cNvPr>
          <p:cNvSpPr>
            <a:spLocks noGrp="1"/>
          </p:cNvSpPr>
          <p:nvPr>
            <p:ph type="body" sz="quarter" idx="13"/>
          </p:nvPr>
        </p:nvSpPr>
        <p:spPr>
          <a:xfrm>
            <a:off x="864108" y="1213643"/>
            <a:ext cx="10463784" cy="341312"/>
          </a:xfrm>
        </p:spPr>
        <p:txBody>
          <a:bodyPr>
            <a:normAutofit/>
          </a:bodyPr>
          <a:lstStyle>
            <a:lvl1pPr marL="0" indent="0">
              <a:lnSpc>
                <a:spcPts val="3000"/>
              </a:lnSpc>
              <a:buNone/>
              <a:defRPr>
                <a:latin typeface="Consolas" panose="020B0609020204030204" pitchFamily="49" charset="0"/>
              </a:defRPr>
            </a:lvl1pPr>
          </a:lstStyle>
          <a:p>
            <a:pPr lvl="0"/>
            <a:r>
              <a:rPr lang="nb-NO"/>
              <a:t>Klikk for å redigere tekststiler i malen</a:t>
            </a:r>
          </a:p>
        </p:txBody>
      </p:sp>
    </p:spTree>
    <p:extLst>
      <p:ext uri="{BB962C8B-B14F-4D97-AF65-F5344CB8AC3E}">
        <p14:creationId xmlns:p14="http://schemas.microsoft.com/office/powerpoint/2010/main" val="3542985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DCA501-BACB-40D5-AD83-E89136DB9F4B}"/>
              </a:ext>
            </a:extLst>
          </p:cNvPr>
          <p:cNvSpPr>
            <a:spLocks noGrp="1"/>
          </p:cNvSpPr>
          <p:nvPr>
            <p:ph type="title"/>
          </p:nvPr>
        </p:nvSpPr>
        <p:spPr/>
        <p:txBody>
          <a:bodyPr/>
          <a:lstStyle/>
          <a:p>
            <a:r>
              <a:rPr lang="nb-NO"/>
              <a:t>Klikk for å redigere tittelstil</a:t>
            </a:r>
          </a:p>
        </p:txBody>
      </p:sp>
      <p:sp>
        <p:nvSpPr>
          <p:cNvPr id="5" name="Plassholder for dato 4">
            <a:extLst>
              <a:ext uri="{FF2B5EF4-FFF2-40B4-BE49-F238E27FC236}">
                <a16:creationId xmlns:a16="http://schemas.microsoft.com/office/drawing/2014/main" id="{E3B34230-C3E4-487F-A4AD-22B6CC360E4A}"/>
              </a:ext>
            </a:extLst>
          </p:cNvPr>
          <p:cNvSpPr>
            <a:spLocks noGrp="1"/>
          </p:cNvSpPr>
          <p:nvPr>
            <p:ph type="dt" sz="half" idx="10"/>
          </p:nvPr>
        </p:nvSpPr>
        <p:spPr/>
        <p:txBody>
          <a:bodyPr/>
          <a:lstStyle/>
          <a:p>
            <a:endParaRPr lang="nb-NO"/>
          </a:p>
        </p:txBody>
      </p:sp>
      <p:sp>
        <p:nvSpPr>
          <p:cNvPr id="6" name="Plassholder for bunntekst 5">
            <a:extLst>
              <a:ext uri="{FF2B5EF4-FFF2-40B4-BE49-F238E27FC236}">
                <a16:creationId xmlns:a16="http://schemas.microsoft.com/office/drawing/2014/main" id="{6CB94DEB-11D8-4D02-AD8D-FFC85F83532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56C3FFF-71E4-4FB3-A8AB-4E857DE91152}"/>
              </a:ext>
            </a:extLst>
          </p:cNvPr>
          <p:cNvSpPr>
            <a:spLocks noGrp="1"/>
          </p:cNvSpPr>
          <p:nvPr>
            <p:ph type="sldNum" sz="quarter" idx="12"/>
          </p:nvPr>
        </p:nvSpPr>
        <p:spPr/>
        <p:txBody>
          <a:bodyPr/>
          <a:lstStyle/>
          <a:p>
            <a:fld id="{C6E30937-DCB3-41EE-A340-D724A9427DB3}" type="slidenum">
              <a:rPr lang="nb-NO" smtClean="0"/>
              <a:t>‹#›</a:t>
            </a:fld>
            <a:endParaRPr lang="nb-NO"/>
          </a:p>
        </p:txBody>
      </p:sp>
      <p:sp>
        <p:nvSpPr>
          <p:cNvPr id="8" name="Plassholder for innhold 2">
            <a:extLst>
              <a:ext uri="{FF2B5EF4-FFF2-40B4-BE49-F238E27FC236}">
                <a16:creationId xmlns:a16="http://schemas.microsoft.com/office/drawing/2014/main" id="{9FF3B5BF-AA5E-4D59-9CF3-7464AF138A4F}"/>
              </a:ext>
            </a:extLst>
          </p:cNvPr>
          <p:cNvSpPr>
            <a:spLocks noGrp="1"/>
          </p:cNvSpPr>
          <p:nvPr>
            <p:ph idx="1"/>
          </p:nvPr>
        </p:nvSpPr>
        <p:spPr>
          <a:xfrm>
            <a:off x="6210776" y="2085187"/>
            <a:ext cx="5117116" cy="3909551"/>
          </a:xfrm>
        </p:spPr>
        <p:txBody>
          <a:bodyPr/>
          <a:lstStyle>
            <a:lvl1pPr>
              <a:spcBef>
                <a:spcPts val="1100"/>
              </a:spcBef>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innhold 2">
            <a:extLst>
              <a:ext uri="{FF2B5EF4-FFF2-40B4-BE49-F238E27FC236}">
                <a16:creationId xmlns:a16="http://schemas.microsoft.com/office/drawing/2014/main" id="{8D223DA4-FE0E-42EC-99FA-56295FBC7A92}"/>
              </a:ext>
            </a:extLst>
          </p:cNvPr>
          <p:cNvSpPr>
            <a:spLocks noGrp="1"/>
          </p:cNvSpPr>
          <p:nvPr>
            <p:ph idx="13"/>
          </p:nvPr>
        </p:nvSpPr>
        <p:spPr>
          <a:xfrm>
            <a:off x="864108" y="2085187"/>
            <a:ext cx="5117116" cy="3909551"/>
          </a:xfrm>
        </p:spPr>
        <p:txBody>
          <a:bodyPr/>
          <a:lstStyle>
            <a:lvl1pPr>
              <a:spcBef>
                <a:spcPts val="1100"/>
              </a:spcBef>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1" name="Plassholder for tekst 7">
            <a:extLst>
              <a:ext uri="{FF2B5EF4-FFF2-40B4-BE49-F238E27FC236}">
                <a16:creationId xmlns:a16="http://schemas.microsoft.com/office/drawing/2014/main" id="{3EBA7DD8-997B-4F1B-8422-9C05AF7CC8F0}"/>
              </a:ext>
            </a:extLst>
          </p:cNvPr>
          <p:cNvSpPr>
            <a:spLocks noGrp="1"/>
          </p:cNvSpPr>
          <p:nvPr>
            <p:ph type="body" sz="quarter" idx="14"/>
          </p:nvPr>
        </p:nvSpPr>
        <p:spPr>
          <a:xfrm>
            <a:off x="864108" y="1213643"/>
            <a:ext cx="10463784" cy="341312"/>
          </a:xfrm>
        </p:spPr>
        <p:txBody>
          <a:bodyPr>
            <a:normAutofit/>
          </a:bodyPr>
          <a:lstStyle>
            <a:lvl1pPr marL="0" indent="0">
              <a:lnSpc>
                <a:spcPts val="3000"/>
              </a:lnSpc>
              <a:buNone/>
              <a:defRPr>
                <a:latin typeface="Consolas" panose="020B0609020204030204" pitchFamily="49" charset="0"/>
              </a:defRPr>
            </a:lvl1pPr>
          </a:lstStyle>
          <a:p>
            <a:pPr lvl="0"/>
            <a:r>
              <a:rPr lang="nb-NO"/>
              <a:t>Klikk for å redigere tekststiler i malen</a:t>
            </a:r>
          </a:p>
        </p:txBody>
      </p:sp>
    </p:spTree>
    <p:extLst>
      <p:ext uri="{BB962C8B-B14F-4D97-AF65-F5344CB8AC3E}">
        <p14:creationId xmlns:p14="http://schemas.microsoft.com/office/powerpoint/2010/main" val="2658005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99CC2880-BE66-4D0F-9971-69208EEBC30D}"/>
              </a:ext>
            </a:extLst>
          </p:cNvPr>
          <p:cNvSpPr>
            <a:spLocks noGrp="1"/>
          </p:cNvSpPr>
          <p:nvPr>
            <p:ph type="dt" sz="half" idx="2"/>
          </p:nvPr>
        </p:nvSpPr>
        <p:spPr>
          <a:xfrm>
            <a:off x="1886198" y="6415802"/>
            <a:ext cx="1719015" cy="153888"/>
          </a:xfrm>
          <a:prstGeom prst="rect">
            <a:avLst/>
          </a:prstGeom>
        </p:spPr>
        <p:txBody>
          <a:bodyPr vert="horz" lIns="0" tIns="0" rIns="0" bIns="0" rtlCol="0" anchor="t" anchorCtr="0">
            <a:normAutofit/>
          </a:bodyPr>
          <a:lstStyle>
            <a:lvl1pPr algn="ctr">
              <a:defRPr sz="1000">
                <a:solidFill>
                  <a:schemeClr val="dk2"/>
                </a:solidFill>
                <a:latin typeface="Consolas" panose="020B0609020204030204" pitchFamily="49" charset="0"/>
              </a:defRPr>
            </a:lvl1pPr>
          </a:lstStyle>
          <a:p>
            <a:endParaRPr lang="nb-NO" dirty="0"/>
          </a:p>
        </p:txBody>
      </p:sp>
      <p:sp>
        <p:nvSpPr>
          <p:cNvPr id="5" name="Plassholder for bunntekst 4">
            <a:extLst>
              <a:ext uri="{FF2B5EF4-FFF2-40B4-BE49-F238E27FC236}">
                <a16:creationId xmlns:a16="http://schemas.microsoft.com/office/drawing/2014/main" id="{606C0954-AB68-46DE-A9A5-B9ACC2919A5B}"/>
              </a:ext>
            </a:extLst>
          </p:cNvPr>
          <p:cNvSpPr>
            <a:spLocks noGrp="1"/>
          </p:cNvSpPr>
          <p:nvPr>
            <p:ph type="ftr" sz="quarter" idx="3"/>
          </p:nvPr>
        </p:nvSpPr>
        <p:spPr>
          <a:xfrm>
            <a:off x="4038600" y="6415802"/>
            <a:ext cx="4114800" cy="153888"/>
          </a:xfrm>
          <a:prstGeom prst="rect">
            <a:avLst/>
          </a:prstGeom>
        </p:spPr>
        <p:txBody>
          <a:bodyPr vert="horz" lIns="0" tIns="0" rIns="0" bIns="0" rtlCol="0" anchor="t" anchorCtr="0">
            <a:normAutofit/>
          </a:bodyPr>
          <a:lstStyle>
            <a:lvl1pPr algn="ctr">
              <a:defRPr sz="1000">
                <a:solidFill>
                  <a:schemeClr val="dk2"/>
                </a:solidFill>
                <a:latin typeface="Consolas" panose="020B0609020204030204" pitchFamily="49" charset="0"/>
              </a:defRPr>
            </a:lvl1pPr>
          </a:lstStyle>
          <a:p>
            <a:endParaRPr lang="nb-NO" dirty="0"/>
          </a:p>
        </p:txBody>
      </p:sp>
      <p:sp>
        <p:nvSpPr>
          <p:cNvPr id="2" name="Plassholder for tittel 1">
            <a:extLst>
              <a:ext uri="{FF2B5EF4-FFF2-40B4-BE49-F238E27FC236}">
                <a16:creationId xmlns:a16="http://schemas.microsoft.com/office/drawing/2014/main" id="{44F8F3AF-4EA9-479A-AC51-590656F867A9}"/>
              </a:ext>
            </a:extLst>
          </p:cNvPr>
          <p:cNvSpPr>
            <a:spLocks noGrp="1"/>
          </p:cNvSpPr>
          <p:nvPr>
            <p:ph type="title"/>
          </p:nvPr>
        </p:nvSpPr>
        <p:spPr>
          <a:xfrm>
            <a:off x="864108" y="818796"/>
            <a:ext cx="10463784" cy="387798"/>
          </a:xfrm>
          <a:prstGeom prst="rect">
            <a:avLst/>
          </a:prstGeom>
        </p:spPr>
        <p:txBody>
          <a:bodyPr vert="horz" lIns="0" tIns="0" rIns="0" bIns="0" rtlCol="0" anchor="b" anchorCtr="0">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4DAB6179-B69E-41EC-8E42-42569A9E9C80}"/>
              </a:ext>
            </a:extLst>
          </p:cNvPr>
          <p:cNvSpPr>
            <a:spLocks noGrp="1"/>
          </p:cNvSpPr>
          <p:nvPr>
            <p:ph type="body" idx="1"/>
          </p:nvPr>
        </p:nvSpPr>
        <p:spPr>
          <a:xfrm>
            <a:off x="864108" y="2085187"/>
            <a:ext cx="10463784" cy="3909551"/>
          </a:xfrm>
          <a:prstGeom prst="rect">
            <a:avLst/>
          </a:prstGeom>
        </p:spPr>
        <p:txBody>
          <a:bodyPr vert="horz" lIns="0" tIns="0" rIns="0" bIns="0" rtlCol="0" anchor="t" anchorCtr="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lysbildenummer 5">
            <a:extLst>
              <a:ext uri="{FF2B5EF4-FFF2-40B4-BE49-F238E27FC236}">
                <a16:creationId xmlns:a16="http://schemas.microsoft.com/office/drawing/2014/main" id="{E9271851-6460-4BB4-B451-3AA91AD37228}"/>
              </a:ext>
            </a:extLst>
          </p:cNvPr>
          <p:cNvSpPr>
            <a:spLocks noGrp="1"/>
          </p:cNvSpPr>
          <p:nvPr>
            <p:ph type="sldNum" sz="quarter" idx="4"/>
          </p:nvPr>
        </p:nvSpPr>
        <p:spPr>
          <a:xfrm>
            <a:off x="432054" y="6415802"/>
            <a:ext cx="1022090" cy="153888"/>
          </a:xfrm>
          <a:prstGeom prst="rect">
            <a:avLst/>
          </a:prstGeom>
        </p:spPr>
        <p:txBody>
          <a:bodyPr vert="horz" lIns="0" tIns="0" rIns="0" bIns="0" rtlCol="0" anchor="t" anchorCtr="0">
            <a:normAutofit/>
          </a:bodyPr>
          <a:lstStyle>
            <a:lvl1pPr algn="l">
              <a:defRPr sz="1000">
                <a:solidFill>
                  <a:schemeClr val="dk2"/>
                </a:solidFill>
                <a:latin typeface="Consolas" panose="020B0609020204030204" pitchFamily="49" charset="0"/>
              </a:defRPr>
            </a:lvl1pPr>
          </a:lstStyle>
          <a:p>
            <a:r>
              <a:rPr lang="nb-NO" dirty="0"/>
              <a:t>Side </a:t>
            </a:r>
            <a:fld id="{C6E30937-DCB3-41EE-A340-D724A9427DB3}" type="slidenum">
              <a:rPr lang="nb-NO" smtClean="0"/>
              <a:pPr/>
              <a:t>‹#›</a:t>
            </a:fld>
            <a:endParaRPr lang="nb-NO" dirty="0"/>
          </a:p>
        </p:txBody>
      </p:sp>
      <p:pic>
        <p:nvPicPr>
          <p:cNvPr id="9" name="Graphic 8">
            <a:extLst>
              <a:ext uri="{FF2B5EF4-FFF2-40B4-BE49-F238E27FC236}">
                <a16:creationId xmlns:a16="http://schemas.microsoft.com/office/drawing/2014/main" id="{86E09B97-CD8C-433E-A703-FD5F4AD9F310}"/>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1052713" y="6332086"/>
            <a:ext cx="707233" cy="205742"/>
          </a:xfrm>
          <a:prstGeom prst="rect">
            <a:avLst/>
          </a:prstGeom>
        </p:spPr>
      </p:pic>
    </p:spTree>
    <p:extLst>
      <p:ext uri="{BB962C8B-B14F-4D97-AF65-F5344CB8AC3E}">
        <p14:creationId xmlns:p14="http://schemas.microsoft.com/office/powerpoint/2010/main" val="2887131292"/>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3" r:id="rId3"/>
    <p:sldLayoutId id="2147483664" r:id="rId4"/>
    <p:sldLayoutId id="2147483651" r:id="rId5"/>
    <p:sldLayoutId id="2147483666" r:id="rId6"/>
    <p:sldLayoutId id="2147483667" r:id="rId7"/>
    <p:sldLayoutId id="2147483650" r:id="rId8"/>
    <p:sldLayoutId id="2147483652" r:id="rId9"/>
    <p:sldLayoutId id="2147483660" r:id="rId10"/>
    <p:sldLayoutId id="2147483656" r:id="rId11"/>
    <p:sldLayoutId id="2147483657" r:id="rId12"/>
    <p:sldLayoutId id="2147483658" r:id="rId13"/>
    <p:sldLayoutId id="2147483659" r:id="rId14"/>
    <p:sldLayoutId id="2147483661" r:id="rId15"/>
    <p:sldLayoutId id="2147483662" r:id="rId16"/>
    <p:sldLayoutId id="2147483654" r:id="rId17"/>
    <p:sldLayoutId id="2147483655" r:id="rId18"/>
    <p:sldLayoutId id="2147483670" r:id="rId19"/>
    <p:sldLayoutId id="2147483671" r:id="rId20"/>
    <p:sldLayoutId id="2147483672" r:id="rId21"/>
  </p:sldLayoutIdLst>
  <p:hf hdr="0" ftr="0" dt="0"/>
  <p:txStyles>
    <p:titleStyle>
      <a:lvl1pPr algn="l" defTabSz="914400" rtl="0" eaLnBrk="1" latinLnBrk="0" hangingPunct="1">
        <a:lnSpc>
          <a:spcPct val="90000"/>
        </a:lnSpc>
        <a:spcBef>
          <a:spcPct val="0"/>
        </a:spcBef>
        <a:buNone/>
        <a:defRPr sz="2800" b="1" kern="1200">
          <a:solidFill>
            <a:schemeClr val="dk2"/>
          </a:solidFill>
          <a:latin typeface="+mj-lt"/>
          <a:ea typeface="+mj-ea"/>
          <a:cs typeface="+mj-cs"/>
        </a:defRPr>
      </a:lvl1pPr>
    </p:titleStyle>
    <p:bodyStyle>
      <a:lvl1pPr marL="288000" indent="-288000" algn="l" defTabSz="914400" rtl="0" eaLnBrk="1" latinLnBrk="0" hangingPunct="1">
        <a:lnSpc>
          <a:spcPts val="2200"/>
        </a:lnSpc>
        <a:spcBef>
          <a:spcPts val="0"/>
        </a:spcBef>
        <a:buClr>
          <a:schemeClr val="accent6"/>
        </a:buClr>
        <a:buFont typeface="Arial" panose="020B0604020202020204" pitchFamily="34" charset="0"/>
        <a:buChar char="•"/>
        <a:defRPr sz="1600" kern="1200">
          <a:solidFill>
            <a:schemeClr val="dk2"/>
          </a:solidFill>
          <a:latin typeface="+mn-lt"/>
          <a:ea typeface="+mn-ea"/>
          <a:cs typeface="+mn-cs"/>
        </a:defRPr>
      </a:lvl1pPr>
      <a:lvl2pPr marL="576000" indent="-288000" algn="l" defTabSz="914400" rtl="0" eaLnBrk="1" latinLnBrk="0" hangingPunct="1">
        <a:lnSpc>
          <a:spcPts val="2200"/>
        </a:lnSpc>
        <a:spcBef>
          <a:spcPts val="0"/>
        </a:spcBef>
        <a:buClr>
          <a:schemeClr val="accent6"/>
        </a:buClr>
        <a:buFont typeface="Arial" panose="020B0604020202020204" pitchFamily="34" charset="0"/>
        <a:buChar char="•"/>
        <a:defRPr sz="1600" kern="1200">
          <a:solidFill>
            <a:schemeClr val="dk2"/>
          </a:solidFill>
          <a:latin typeface="+mn-lt"/>
          <a:ea typeface="+mn-ea"/>
          <a:cs typeface="+mn-cs"/>
        </a:defRPr>
      </a:lvl2pPr>
      <a:lvl3pPr marL="864000" indent="-288000" algn="l" defTabSz="914400" rtl="0" eaLnBrk="1" latinLnBrk="0" hangingPunct="1">
        <a:lnSpc>
          <a:spcPts val="2200"/>
        </a:lnSpc>
        <a:spcBef>
          <a:spcPts val="0"/>
        </a:spcBef>
        <a:buClr>
          <a:schemeClr val="accent6"/>
        </a:buClr>
        <a:buFont typeface="Arial" panose="020B0604020202020204" pitchFamily="34" charset="0"/>
        <a:buChar char="•"/>
        <a:defRPr sz="1600" kern="1200">
          <a:solidFill>
            <a:schemeClr val="dk2"/>
          </a:solidFill>
          <a:latin typeface="+mn-lt"/>
          <a:ea typeface="+mn-ea"/>
          <a:cs typeface="+mn-cs"/>
        </a:defRPr>
      </a:lvl3pPr>
      <a:lvl4pPr marL="1152000" indent="-288000" algn="l" defTabSz="914400" rtl="0" eaLnBrk="1" latinLnBrk="0" hangingPunct="1">
        <a:lnSpc>
          <a:spcPts val="2200"/>
        </a:lnSpc>
        <a:spcBef>
          <a:spcPts val="0"/>
        </a:spcBef>
        <a:buClr>
          <a:schemeClr val="accent6"/>
        </a:buClr>
        <a:buFont typeface="Arial" panose="020B0604020202020204" pitchFamily="34" charset="0"/>
        <a:buChar char="•"/>
        <a:defRPr sz="1600" kern="1200">
          <a:solidFill>
            <a:schemeClr val="dk2"/>
          </a:solidFill>
          <a:latin typeface="+mn-lt"/>
          <a:ea typeface="+mn-ea"/>
          <a:cs typeface="+mn-cs"/>
        </a:defRPr>
      </a:lvl4pPr>
      <a:lvl5pPr marL="1440000" indent="-288000" algn="l" defTabSz="914400" rtl="0" eaLnBrk="1" latinLnBrk="0" hangingPunct="1">
        <a:lnSpc>
          <a:spcPts val="2200"/>
        </a:lnSpc>
        <a:spcBef>
          <a:spcPts val="0"/>
        </a:spcBef>
        <a:buClr>
          <a:schemeClr val="accent6"/>
        </a:buClr>
        <a:buFont typeface="Arial" panose="020B0604020202020204" pitchFamily="34" charset="0"/>
        <a:buChar char="•"/>
        <a:defRPr sz="1600" kern="1200">
          <a:solidFill>
            <a:schemeClr val="dk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help.no/" TargetMode="Externa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r>
              <a:rPr lang="nb-NO" dirty="0" err="1">
                <a:latin typeface="GT America" pitchFamily="2" charset="77"/>
              </a:rPr>
              <a:t>Creo</a:t>
            </a:r>
            <a:endParaRPr lang="nb-NO" dirty="0">
              <a:latin typeface="GT America" pitchFamily="2" charset="77"/>
            </a:endParaRPr>
          </a:p>
        </p:txBody>
      </p:sp>
      <p:sp>
        <p:nvSpPr>
          <p:cNvPr id="3" name="Undertittel 2"/>
          <p:cNvSpPr>
            <a:spLocks noGrp="1"/>
          </p:cNvSpPr>
          <p:nvPr>
            <p:ph type="subTitle" idx="1"/>
          </p:nvPr>
        </p:nvSpPr>
        <p:spPr/>
        <p:txBody>
          <a:bodyPr>
            <a:normAutofit/>
          </a:bodyPr>
          <a:lstStyle/>
          <a:p>
            <a:r>
              <a:rPr lang="nb-NO" sz="2400" dirty="0"/>
              <a:t>For alle som skaper</a:t>
            </a:r>
          </a:p>
        </p:txBody>
      </p:sp>
    </p:spTree>
    <p:extLst>
      <p:ext uri="{BB962C8B-B14F-4D97-AF65-F5344CB8AC3E}">
        <p14:creationId xmlns:p14="http://schemas.microsoft.com/office/powerpoint/2010/main" val="809799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Rådgivning og juridisk bistand</a:t>
            </a:r>
          </a:p>
        </p:txBody>
      </p:sp>
      <p:sp>
        <p:nvSpPr>
          <p:cNvPr id="3" name="Plassholder for innhold 2"/>
          <p:cNvSpPr>
            <a:spLocks noGrp="1"/>
          </p:cNvSpPr>
          <p:nvPr>
            <p:ph idx="1"/>
          </p:nvPr>
        </p:nvSpPr>
        <p:spPr>
          <a:xfrm>
            <a:off x="864108" y="2419483"/>
            <a:ext cx="10463784" cy="3909551"/>
          </a:xfrm>
        </p:spPr>
        <p:txBody>
          <a:bodyPr/>
          <a:lstStyle/>
          <a:p>
            <a:pPr marL="285750" indent="-285750"/>
            <a:r>
              <a:rPr lang="nb-NO" sz="1800" dirty="0"/>
              <a:t>Gratis gjennomgang av alle typer jobb-relaterte avtaler (arbeidsavtaler, konsertavtaler, platekontrakter, </a:t>
            </a:r>
            <a:r>
              <a:rPr lang="nb-NO" sz="1800" dirty="0" err="1"/>
              <a:t>managementavtaler</a:t>
            </a:r>
            <a:r>
              <a:rPr lang="nb-NO" sz="1800" dirty="0"/>
              <a:t>, forlagsavtaler osv.) før avtalen eventuelt undertegnes. </a:t>
            </a:r>
            <a:br>
              <a:rPr lang="nb-NO" sz="1800" dirty="0"/>
            </a:br>
            <a:endParaRPr lang="nb-NO" sz="1800" dirty="0"/>
          </a:p>
          <a:p>
            <a:pPr marL="285750" indent="-285750"/>
            <a:r>
              <a:rPr lang="nb-NO" sz="1800" dirty="0" err="1"/>
              <a:t>Creo</a:t>
            </a:r>
            <a:r>
              <a:rPr lang="nb-NO" sz="1800" dirty="0"/>
              <a:t> hjelper deg både med å fastsette riktig betaling, og å få pengene utbetalt.</a:t>
            </a:r>
          </a:p>
          <a:p>
            <a:pPr marL="0" indent="0">
              <a:buNone/>
            </a:pPr>
            <a:endParaRPr lang="nb-NO" sz="1800" dirty="0"/>
          </a:p>
          <a:p>
            <a:pPr marL="285750" indent="-285750"/>
            <a:r>
              <a:rPr lang="nb-NO" sz="1800" dirty="0"/>
              <a:t>Bistand til konkrete avtaleforhandlinger ytes etter behov. Slik bistand er også gratis.</a:t>
            </a:r>
          </a:p>
          <a:p>
            <a:pPr marL="0" indent="0">
              <a:buNone/>
            </a:pPr>
            <a:endParaRPr lang="nb-NO" sz="1800" dirty="0"/>
          </a:p>
          <a:p>
            <a:pPr marL="285750" indent="-285750"/>
            <a:r>
              <a:rPr lang="nb-NO" sz="1800" dirty="0"/>
              <a:t>Advokatbistand i alle jobb-relaterte saker er gratis for </a:t>
            </a:r>
            <a:r>
              <a:rPr lang="nb-NO" sz="1800" dirty="0" err="1"/>
              <a:t>Creos</a:t>
            </a:r>
            <a:r>
              <a:rPr lang="nb-NO" sz="1800" dirty="0"/>
              <a:t> medlemmer. </a:t>
            </a:r>
          </a:p>
          <a:p>
            <a:endParaRPr lang="nb-NO" dirty="0"/>
          </a:p>
        </p:txBody>
      </p:sp>
      <p:sp>
        <p:nvSpPr>
          <p:cNvPr id="4" name="Plassholder for lysbildenummer 3"/>
          <p:cNvSpPr>
            <a:spLocks noGrp="1"/>
          </p:cNvSpPr>
          <p:nvPr>
            <p:ph type="sldNum" sz="quarter" idx="12"/>
          </p:nvPr>
        </p:nvSpPr>
        <p:spPr/>
        <p:txBody>
          <a:bodyPr/>
          <a:lstStyle/>
          <a:p>
            <a:fld id="{C6E30937-DCB3-41EE-A340-D724A9427DB3}" type="slidenum">
              <a:rPr lang="nb-NO" smtClean="0"/>
              <a:t>10</a:t>
            </a:fld>
            <a:endParaRPr lang="nb-NO"/>
          </a:p>
        </p:txBody>
      </p:sp>
    </p:spTree>
    <p:extLst>
      <p:ext uri="{BB962C8B-B14F-4D97-AF65-F5344CB8AC3E}">
        <p14:creationId xmlns:p14="http://schemas.microsoft.com/office/powerpoint/2010/main" val="2980660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1850" y="2483395"/>
            <a:ext cx="10515600" cy="543418"/>
          </a:xfrm>
        </p:spPr>
        <p:txBody>
          <a:bodyPr/>
          <a:lstStyle/>
          <a:p>
            <a:r>
              <a:rPr lang="nb-NO" sz="2800" dirty="0"/>
              <a:t>Forsikringer inkludert i ditt medlemskap</a:t>
            </a:r>
          </a:p>
        </p:txBody>
      </p:sp>
    </p:spTree>
    <p:extLst>
      <p:ext uri="{BB962C8B-B14F-4D97-AF65-F5344CB8AC3E}">
        <p14:creationId xmlns:p14="http://schemas.microsoft.com/office/powerpoint/2010/main" val="3073059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p:txBody>
          <a:bodyPr/>
          <a:lstStyle/>
          <a:p>
            <a:r>
              <a:rPr lang="nb-NO" dirty="0"/>
              <a:t>Ulykkesforsikring</a:t>
            </a:r>
          </a:p>
        </p:txBody>
      </p:sp>
      <p:sp>
        <p:nvSpPr>
          <p:cNvPr id="4" name="Plassholder for innhold 3"/>
          <p:cNvSpPr>
            <a:spLocks noGrp="1"/>
          </p:cNvSpPr>
          <p:nvPr>
            <p:ph idx="1"/>
          </p:nvPr>
        </p:nvSpPr>
        <p:spPr>
          <a:xfrm>
            <a:off x="6705600" y="1484670"/>
            <a:ext cx="5191432" cy="5053781"/>
          </a:xfrm>
        </p:spPr>
        <p:txBody>
          <a:bodyPr>
            <a:normAutofit/>
          </a:bodyPr>
          <a:lstStyle/>
          <a:p>
            <a:pPr marL="0" indent="0">
              <a:buNone/>
            </a:pPr>
            <a:r>
              <a:rPr lang="nb-NO" dirty="0"/>
              <a:t>Ulykke- og invaliditetsforsikringen gjelder ulykkesskade under øvelser, konserter, stevner, undervisning, møter, reiser o.l. som er relatert til medlemskapet i Creo. Forsikringen gjelder altså i arbeidstiden for alle som har yrker som begrunner medlemskapet i Creo. Den gjelder også på direkte vei fra hjemmet til arbeidsstedet og tilbake til hjemmet igjen.</a:t>
            </a:r>
            <a:br>
              <a:rPr lang="nb-NO" dirty="0"/>
            </a:br>
            <a:br>
              <a:rPr lang="nb-NO" dirty="0"/>
            </a:br>
            <a:r>
              <a:rPr lang="nb-NO" dirty="0"/>
              <a:t>For studentmedlemmer gjelder forsikringen i skoletiden og på direkte vei til og fra studiestedet.</a:t>
            </a:r>
          </a:p>
          <a:p>
            <a:pPr marL="0" indent="0">
              <a:buNone/>
            </a:pPr>
            <a:endParaRPr lang="nb-NO" dirty="0"/>
          </a:p>
          <a:p>
            <a:r>
              <a:rPr lang="nb-NO" dirty="0"/>
              <a:t>Forsikringssum ved </a:t>
            </a:r>
            <a:r>
              <a:rPr lang="nb-NO" dirty="0" err="1"/>
              <a:t>ulykkesdødsfall</a:t>
            </a:r>
            <a:r>
              <a:rPr lang="nb-NO" dirty="0"/>
              <a:t>: kr 300 000</a:t>
            </a:r>
          </a:p>
          <a:p>
            <a:r>
              <a:rPr lang="nb-NO" dirty="0"/>
              <a:t>Forsikringssum ved medisinsk invaliditet: kr 500 000</a:t>
            </a:r>
          </a:p>
          <a:p>
            <a:r>
              <a:rPr lang="nb-NO" dirty="0"/>
              <a:t>Behandlingsutgifter dekkes</a:t>
            </a:r>
          </a:p>
          <a:p>
            <a:endParaRPr lang="nb-NO" dirty="0"/>
          </a:p>
        </p:txBody>
      </p:sp>
      <p:pic>
        <p:nvPicPr>
          <p:cNvPr id="8" name="Plassholder for bilde 7" descr="Et bilde som inneholder bilvei, hvit, bil, billøp&#10;&#10;Automatisk generert beskrivelse">
            <a:extLst>
              <a:ext uri="{FF2B5EF4-FFF2-40B4-BE49-F238E27FC236}">
                <a16:creationId xmlns:a16="http://schemas.microsoft.com/office/drawing/2014/main" id="{53BDA940-3D69-1F7B-3BB7-E1915E6B9DD3}"/>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962" r="28590"/>
          <a:stretch/>
        </p:blipFill>
        <p:spPr>
          <a:xfrm>
            <a:off x="0" y="0"/>
            <a:ext cx="6526312" cy="6858000"/>
          </a:xfrm>
        </p:spPr>
      </p:pic>
    </p:spTree>
    <p:extLst>
      <p:ext uri="{BB962C8B-B14F-4D97-AF65-F5344CB8AC3E}">
        <p14:creationId xmlns:p14="http://schemas.microsoft.com/office/powerpoint/2010/main" val="1010254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p:txBody>
          <a:bodyPr/>
          <a:lstStyle/>
          <a:p>
            <a:r>
              <a:rPr lang="nb-NO" dirty="0"/>
              <a:t>Ansvarsforsikring</a:t>
            </a:r>
          </a:p>
        </p:txBody>
      </p:sp>
      <p:sp>
        <p:nvSpPr>
          <p:cNvPr id="4" name="Plassholder for innhold 3"/>
          <p:cNvSpPr>
            <a:spLocks noGrp="1"/>
          </p:cNvSpPr>
          <p:nvPr>
            <p:ph idx="1"/>
          </p:nvPr>
        </p:nvSpPr>
        <p:spPr>
          <a:xfrm>
            <a:off x="6890436" y="1425677"/>
            <a:ext cx="4967265" cy="5171768"/>
          </a:xfrm>
        </p:spPr>
        <p:txBody>
          <a:bodyPr>
            <a:normAutofit/>
          </a:bodyPr>
          <a:lstStyle/>
          <a:p>
            <a:pPr marL="0" indent="0">
              <a:buNone/>
            </a:pPr>
            <a:r>
              <a:rPr lang="nb-NO" dirty="0"/>
              <a:t>Ansvarsforsikringen omfatter ting- og personskader, og skal dekke det rettslige ansvaret som kan oppstå når medlemmet ikke er omfattet av arbeidsgiverbetalt ansvarsforsikring. </a:t>
            </a:r>
          </a:p>
          <a:p>
            <a:pPr marL="0" indent="0">
              <a:buNone/>
            </a:pPr>
            <a:r>
              <a:rPr lang="nb-NO" dirty="0"/>
              <a:t>Forsikringen gjelder når medlemmet:</a:t>
            </a:r>
          </a:p>
          <a:p>
            <a:r>
              <a:rPr lang="nb-NO" dirty="0"/>
              <a:t>Er frilanser på fulltid eller tar frilansoppdrag.</a:t>
            </a:r>
          </a:p>
          <a:p>
            <a:r>
              <a:rPr lang="nb-NO" dirty="0"/>
              <a:t>Driver </a:t>
            </a:r>
            <a:r>
              <a:rPr lang="nb-NO" dirty="0" err="1"/>
              <a:t>enkeltpersonsforetak</a:t>
            </a:r>
            <a:r>
              <a:rPr lang="nb-NO" dirty="0"/>
              <a:t> uten ansatte.</a:t>
            </a:r>
          </a:p>
          <a:p>
            <a:r>
              <a:rPr lang="nb-NO" dirty="0"/>
              <a:t>Opptrer, underviser eller har annen aktivitet relatert til Creo-medlemskapet, i egen regi.</a:t>
            </a:r>
          </a:p>
          <a:p>
            <a:endParaRPr lang="nb-NO" dirty="0"/>
          </a:p>
          <a:p>
            <a:pPr marL="0" indent="0">
              <a:buNone/>
            </a:pPr>
            <a:r>
              <a:rPr lang="nb-NO" dirty="0"/>
              <a:t>Forsikringssum ved tingskade og personskade:</a:t>
            </a:r>
          </a:p>
          <a:p>
            <a:r>
              <a:rPr lang="nb-NO" dirty="0"/>
              <a:t>Opptil kr 10 000 000</a:t>
            </a:r>
          </a:p>
          <a:p>
            <a:r>
              <a:rPr lang="nb-NO" dirty="0"/>
              <a:t>Egenandel: kr 10 000</a:t>
            </a:r>
          </a:p>
          <a:p>
            <a:r>
              <a:rPr lang="nb-NO" dirty="0"/>
              <a:t>Dekningsområde: Norden</a:t>
            </a:r>
          </a:p>
          <a:p>
            <a:pPr marL="0" indent="0">
              <a:buNone/>
            </a:pPr>
            <a:endParaRPr lang="nb-NO" dirty="0"/>
          </a:p>
        </p:txBody>
      </p:sp>
      <p:sp>
        <p:nvSpPr>
          <p:cNvPr id="6" name="Plassholder for tekst 5"/>
          <p:cNvSpPr>
            <a:spLocks noGrp="1"/>
          </p:cNvSpPr>
          <p:nvPr>
            <p:ph type="body" sz="quarter" idx="16"/>
          </p:nvPr>
        </p:nvSpPr>
        <p:spPr>
          <a:xfrm>
            <a:off x="0" y="0"/>
            <a:ext cx="694887" cy="2950220"/>
          </a:xfrm>
        </p:spPr>
        <p:txBody>
          <a:bodyPr/>
          <a:lstStyle/>
          <a:p>
            <a:endParaRPr lang="nb-NO" dirty="0"/>
          </a:p>
        </p:txBody>
      </p:sp>
      <p:pic>
        <p:nvPicPr>
          <p:cNvPr id="11" name="Plassholder for bilde 10">
            <a:extLst>
              <a:ext uri="{FF2B5EF4-FFF2-40B4-BE49-F238E27FC236}">
                <a16:creationId xmlns:a16="http://schemas.microsoft.com/office/drawing/2014/main" id="{D05C8335-D6B6-7B9F-E7A4-21A91FB0CC7C}"/>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7577" r="17577"/>
          <a:stretch>
            <a:fillRect/>
          </a:stretch>
        </p:blipFill>
        <p:spPr/>
      </p:pic>
    </p:spTree>
    <p:extLst>
      <p:ext uri="{BB962C8B-B14F-4D97-AF65-F5344CB8AC3E}">
        <p14:creationId xmlns:p14="http://schemas.microsoft.com/office/powerpoint/2010/main" val="1989897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6733124" y="818796"/>
            <a:ext cx="4811078" cy="387798"/>
          </a:xfrm>
        </p:spPr>
        <p:txBody>
          <a:bodyPr/>
          <a:lstStyle/>
          <a:p>
            <a:r>
              <a:rPr lang="nb-NO" dirty="0"/>
              <a:t>Innboforsikring</a:t>
            </a:r>
          </a:p>
        </p:txBody>
      </p:sp>
      <p:sp>
        <p:nvSpPr>
          <p:cNvPr id="4" name="Plassholder for innhold 3"/>
          <p:cNvSpPr>
            <a:spLocks noGrp="1"/>
          </p:cNvSpPr>
          <p:nvPr>
            <p:ph idx="1"/>
          </p:nvPr>
        </p:nvSpPr>
        <p:spPr>
          <a:xfrm>
            <a:off x="6833419" y="1602658"/>
            <a:ext cx="5043949" cy="4925963"/>
          </a:xfrm>
        </p:spPr>
        <p:txBody>
          <a:bodyPr>
            <a:normAutofit/>
          </a:bodyPr>
          <a:lstStyle/>
          <a:p>
            <a:pPr marL="0" indent="0">
              <a:buNone/>
            </a:pPr>
            <a:r>
              <a:rPr lang="nb-NO" dirty="0"/>
              <a:t>Du har Norges beste innboforsikring som en del av medlemskapet ditt i </a:t>
            </a:r>
            <a:r>
              <a:rPr lang="nb-NO" dirty="0" err="1"/>
              <a:t>Creo</a:t>
            </a:r>
            <a:r>
              <a:rPr lang="nb-NO" dirty="0"/>
              <a:t>.</a:t>
            </a:r>
          </a:p>
          <a:p>
            <a:pPr marL="0" indent="0">
              <a:buNone/>
            </a:pPr>
            <a:endParaRPr lang="nb-NO" dirty="0"/>
          </a:p>
          <a:p>
            <a:pPr marL="0" indent="0">
              <a:buNone/>
            </a:pPr>
            <a:r>
              <a:rPr lang="nb-NO" dirty="0"/>
              <a:t>Hva er dekket?</a:t>
            </a:r>
          </a:p>
          <a:p>
            <a:r>
              <a:rPr lang="nb-NO" dirty="0"/>
              <a:t>Alt innbo i hjemmet ditt. Ingen øvre forsikringssum. «Innbo er ting en normalt tar med seg ved flytting.»</a:t>
            </a:r>
          </a:p>
          <a:p>
            <a:r>
              <a:rPr lang="nb-NO" dirty="0"/>
              <a:t>Skade ved brann, vann og tyveri</a:t>
            </a:r>
          </a:p>
          <a:p>
            <a:r>
              <a:rPr lang="nb-NO" dirty="0"/>
              <a:t>Enkeltgjenstander og samlinger er forsikret for inntil kr 300 000,-</a:t>
            </a:r>
          </a:p>
        </p:txBody>
      </p:sp>
      <p:sp>
        <p:nvSpPr>
          <p:cNvPr id="6" name="Plassholder for tekst 5"/>
          <p:cNvSpPr>
            <a:spLocks noGrp="1"/>
          </p:cNvSpPr>
          <p:nvPr>
            <p:ph type="body" sz="quarter" idx="15"/>
          </p:nvPr>
        </p:nvSpPr>
        <p:spPr>
          <a:xfrm>
            <a:off x="-157317" y="6077778"/>
            <a:ext cx="3888926" cy="780223"/>
          </a:xfrm>
        </p:spPr>
        <p:txBody>
          <a:bodyPr/>
          <a:lstStyle/>
          <a:p>
            <a:endParaRPr lang="nb-NO" dirty="0"/>
          </a:p>
        </p:txBody>
      </p:sp>
      <p:pic>
        <p:nvPicPr>
          <p:cNvPr id="9" name="Plassholder for bilde 8" descr="Et bilde som inneholder gulv, innendørs, rom, lever&#10;&#10;Automatisk generert beskrivelse">
            <a:extLst>
              <a:ext uri="{FF2B5EF4-FFF2-40B4-BE49-F238E27FC236}">
                <a16:creationId xmlns:a16="http://schemas.microsoft.com/office/drawing/2014/main" id="{9876C514-E59D-6DB7-FCC4-AD36EBBD5D3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269" r="18269"/>
          <a:stretch>
            <a:fillRect/>
          </a:stretch>
        </p:blipFill>
        <p:spPr/>
      </p:pic>
    </p:spTree>
    <p:extLst>
      <p:ext uri="{BB962C8B-B14F-4D97-AF65-F5344CB8AC3E}">
        <p14:creationId xmlns:p14="http://schemas.microsoft.com/office/powerpoint/2010/main" val="2679172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1850" y="2483395"/>
            <a:ext cx="10515600" cy="543418"/>
          </a:xfrm>
        </p:spPr>
        <p:txBody>
          <a:bodyPr/>
          <a:lstStyle/>
          <a:p>
            <a:r>
              <a:rPr lang="nb-NO" sz="2800" dirty="0"/>
              <a:t>Forsikringer du har tilgang til som medlem</a:t>
            </a:r>
          </a:p>
        </p:txBody>
      </p:sp>
    </p:spTree>
    <p:extLst>
      <p:ext uri="{BB962C8B-B14F-4D97-AF65-F5344CB8AC3E}">
        <p14:creationId xmlns:p14="http://schemas.microsoft.com/office/powerpoint/2010/main" val="2556989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p:txBody>
          <a:bodyPr/>
          <a:lstStyle/>
          <a:p>
            <a:r>
              <a:rPr lang="nb-NO" dirty="0"/>
              <a:t>Instrumentforsikring</a:t>
            </a:r>
          </a:p>
        </p:txBody>
      </p:sp>
      <p:sp>
        <p:nvSpPr>
          <p:cNvPr id="4" name="Plassholder for innhold 3"/>
          <p:cNvSpPr>
            <a:spLocks noGrp="1"/>
          </p:cNvSpPr>
          <p:nvPr>
            <p:ph idx="1"/>
          </p:nvPr>
        </p:nvSpPr>
        <p:spPr>
          <a:xfrm>
            <a:off x="6823587" y="1612490"/>
            <a:ext cx="4955458" cy="4876799"/>
          </a:xfrm>
        </p:spPr>
        <p:txBody>
          <a:bodyPr/>
          <a:lstStyle/>
          <a:p>
            <a:pPr marL="0" indent="0">
              <a:buNone/>
            </a:pPr>
            <a:r>
              <a:rPr lang="nb-NO" dirty="0"/>
              <a:t>Creo tilbyr markedets </a:t>
            </a:r>
            <a:r>
              <a:rPr lang="nb-NO" dirty="0" err="1"/>
              <a:t>gunstigste</a:t>
            </a:r>
            <a:r>
              <a:rPr lang="nb-NO" dirty="0"/>
              <a:t> instrument- og utstyrsforsikring.</a:t>
            </a:r>
          </a:p>
          <a:p>
            <a:r>
              <a:rPr lang="nb-NO" dirty="0"/>
              <a:t>Instrumentforsikringen gjelder over alt; hjemme, på vei til og fra jobb, på konserter, i øvingslokale og studio over hele verden!</a:t>
            </a:r>
          </a:p>
          <a:p>
            <a:r>
              <a:rPr lang="nb-NO" dirty="0"/>
              <a:t>For 795 kroner i året kan du forsikre instrumenter og utstyr for til sammen kr 90.000,-</a:t>
            </a:r>
          </a:p>
        </p:txBody>
      </p:sp>
      <p:sp>
        <p:nvSpPr>
          <p:cNvPr id="6" name="Plassholder for tekst 5"/>
          <p:cNvSpPr>
            <a:spLocks noGrp="1"/>
          </p:cNvSpPr>
          <p:nvPr>
            <p:ph type="body" sz="quarter" idx="16"/>
          </p:nvPr>
        </p:nvSpPr>
        <p:spPr/>
        <p:txBody>
          <a:bodyPr/>
          <a:lstStyle/>
          <a:p>
            <a:endParaRPr lang="nb-NO"/>
          </a:p>
        </p:txBody>
      </p:sp>
      <p:pic>
        <p:nvPicPr>
          <p:cNvPr id="8" name="Plassholder for bilde 7" descr="Et bilde som inneholder innendørs&#10;&#10;Automatisk generert beskrivelse">
            <a:extLst>
              <a:ext uri="{FF2B5EF4-FFF2-40B4-BE49-F238E27FC236}">
                <a16:creationId xmlns:a16="http://schemas.microsoft.com/office/drawing/2014/main" id="{13EF54C0-59EB-5BD7-C6A8-4ABF48ACFC3A}"/>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30955" r="4163"/>
          <a:stretch/>
        </p:blipFill>
        <p:spPr>
          <a:xfrm>
            <a:off x="0" y="0"/>
            <a:ext cx="6670735" cy="6858000"/>
          </a:xfrm>
        </p:spPr>
      </p:pic>
    </p:spTree>
    <p:extLst>
      <p:ext uri="{BB962C8B-B14F-4D97-AF65-F5344CB8AC3E}">
        <p14:creationId xmlns:p14="http://schemas.microsoft.com/office/powerpoint/2010/main" val="3758748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p:txBody>
          <a:bodyPr/>
          <a:lstStyle/>
          <a:p>
            <a:r>
              <a:rPr lang="nb-NO" dirty="0"/>
              <a:t>Reiseforsikring</a:t>
            </a:r>
          </a:p>
        </p:txBody>
      </p:sp>
      <p:sp>
        <p:nvSpPr>
          <p:cNvPr id="4" name="Plassholder for innhold 3"/>
          <p:cNvSpPr>
            <a:spLocks noGrp="1"/>
          </p:cNvSpPr>
          <p:nvPr>
            <p:ph idx="1"/>
          </p:nvPr>
        </p:nvSpPr>
        <p:spPr>
          <a:xfrm>
            <a:off x="6870776" y="2085187"/>
            <a:ext cx="4811077" cy="3909551"/>
          </a:xfrm>
        </p:spPr>
        <p:txBody>
          <a:bodyPr/>
          <a:lstStyle/>
          <a:p>
            <a:r>
              <a:rPr lang="nb-NO" dirty="0" err="1"/>
              <a:t>Creos</a:t>
            </a:r>
            <a:r>
              <a:rPr lang="nb-NO" dirty="0"/>
              <a:t> reiseforsikring er en kombinert ferie-, fritids- og tjenestereiseforsikring. </a:t>
            </a:r>
          </a:p>
          <a:p>
            <a:r>
              <a:rPr lang="nb-NO" dirty="0"/>
              <a:t>Den gjelder 24 timer i døgnet, fra du går ut døren hjemme, også på reiser uten overnatting. </a:t>
            </a:r>
          </a:p>
          <a:p>
            <a:r>
              <a:rPr lang="nb-NO" dirty="0"/>
              <a:t>Du er dekket på alle reiser med varighet inntil hele 90 dager i hele verden.</a:t>
            </a:r>
          </a:p>
          <a:p>
            <a:r>
              <a:rPr lang="nb-NO" dirty="0"/>
              <a:t>Forsikringen har ingen egenandel ved skade.</a:t>
            </a:r>
          </a:p>
          <a:p>
            <a:r>
              <a:rPr lang="nb-NO" dirty="0"/>
              <a:t>Enkeltperson: kr 1115,- pr år.</a:t>
            </a:r>
            <a:br>
              <a:rPr lang="nb-NO" dirty="0"/>
            </a:br>
            <a:r>
              <a:rPr lang="nb-NO" dirty="0"/>
              <a:t>Familie: kr 1554,- pr år.</a:t>
            </a:r>
          </a:p>
          <a:p>
            <a:pPr marL="0" indent="0">
              <a:buNone/>
            </a:pPr>
            <a:endParaRPr lang="nb-NO" dirty="0"/>
          </a:p>
        </p:txBody>
      </p:sp>
      <p:sp>
        <p:nvSpPr>
          <p:cNvPr id="5" name="Plassholder for tekst 4"/>
          <p:cNvSpPr>
            <a:spLocks noGrp="1"/>
          </p:cNvSpPr>
          <p:nvPr>
            <p:ph type="body" sz="quarter" idx="14"/>
          </p:nvPr>
        </p:nvSpPr>
        <p:spPr/>
        <p:txBody>
          <a:bodyPr/>
          <a:lstStyle/>
          <a:p>
            <a:endParaRPr lang="nb-NO"/>
          </a:p>
        </p:txBody>
      </p:sp>
      <p:sp>
        <p:nvSpPr>
          <p:cNvPr id="6" name="Plassholder for tekst 5"/>
          <p:cNvSpPr>
            <a:spLocks noGrp="1"/>
          </p:cNvSpPr>
          <p:nvPr>
            <p:ph type="body" sz="quarter" idx="16"/>
          </p:nvPr>
        </p:nvSpPr>
        <p:spPr/>
        <p:txBody>
          <a:bodyPr/>
          <a:lstStyle/>
          <a:p>
            <a:endParaRPr lang="nb-NO"/>
          </a:p>
        </p:txBody>
      </p:sp>
      <p:pic>
        <p:nvPicPr>
          <p:cNvPr id="10" name="Plassholder for bilde 9" descr="Et bilde som inneholder utendørs, skyer&#10;&#10;Automatisk generert beskrivelse">
            <a:extLst>
              <a:ext uri="{FF2B5EF4-FFF2-40B4-BE49-F238E27FC236}">
                <a16:creationId xmlns:a16="http://schemas.microsoft.com/office/drawing/2014/main" id="{9D7D736D-995A-EF1F-678B-8C3EF931F2B8}"/>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9816" r="27772"/>
          <a:stretch/>
        </p:blipFill>
        <p:spPr>
          <a:xfrm>
            <a:off x="0" y="0"/>
            <a:ext cx="6670735" cy="6858000"/>
          </a:xfrm>
        </p:spPr>
      </p:pic>
    </p:spTree>
    <p:extLst>
      <p:ext uri="{BB962C8B-B14F-4D97-AF65-F5344CB8AC3E}">
        <p14:creationId xmlns:p14="http://schemas.microsoft.com/office/powerpoint/2010/main" val="505858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p:txBody>
          <a:bodyPr/>
          <a:lstStyle/>
          <a:p>
            <a:r>
              <a:rPr lang="nb-NO" dirty="0"/>
              <a:t>Advokatforsikring</a:t>
            </a:r>
          </a:p>
        </p:txBody>
      </p:sp>
      <p:sp>
        <p:nvSpPr>
          <p:cNvPr id="4" name="Plassholder for innhold 3"/>
          <p:cNvSpPr>
            <a:spLocks noGrp="1"/>
          </p:cNvSpPr>
          <p:nvPr>
            <p:ph idx="1"/>
          </p:nvPr>
        </p:nvSpPr>
        <p:spPr>
          <a:xfrm>
            <a:off x="6516814" y="2085187"/>
            <a:ext cx="5380218" cy="4345110"/>
          </a:xfrm>
        </p:spPr>
        <p:txBody>
          <a:bodyPr/>
          <a:lstStyle/>
          <a:p>
            <a:pPr marL="0" indent="0">
              <a:buNone/>
            </a:pPr>
            <a:r>
              <a:rPr lang="nb-NO" dirty="0"/>
              <a:t>I medlemskapet ditt har du allerede gratis advokatbistand knyttet til yrkesutøvelse. Med </a:t>
            </a:r>
            <a:r>
              <a:rPr lang="nb-NO" dirty="0" err="1"/>
              <a:t>LOfavør</a:t>
            </a:r>
            <a:r>
              <a:rPr lang="nb-NO" dirty="0"/>
              <a:t> advokatforsikring sikrer du deg også på det </a:t>
            </a:r>
            <a:r>
              <a:rPr lang="nb-NO" dirty="0" err="1"/>
              <a:t>privatsrettslige</a:t>
            </a:r>
            <a:r>
              <a:rPr lang="nb-NO" dirty="0"/>
              <a:t> plan.</a:t>
            </a:r>
          </a:p>
          <a:p>
            <a:r>
              <a:rPr lang="nb-NO" dirty="0" err="1"/>
              <a:t>LOfavør</a:t>
            </a:r>
            <a:r>
              <a:rPr lang="nb-NO" dirty="0"/>
              <a:t> advokatforsikring sikrer at du som medlem har rett til ubegrenset advokathjelp innen privatlivets viktigste rettsområder.</a:t>
            </a:r>
          </a:p>
          <a:p>
            <a:r>
              <a:rPr lang="nb-NO" dirty="0"/>
              <a:t>Advokatforsikringen leveres av </a:t>
            </a:r>
            <a:r>
              <a:rPr lang="nb-NO" dirty="0">
                <a:hlinkClick r:id="rId2"/>
              </a:rPr>
              <a:t>HELP</a:t>
            </a:r>
            <a:r>
              <a:rPr lang="nb-NO" dirty="0"/>
              <a:t>, og koster kr 72,- pr. </a:t>
            </a:r>
            <a:r>
              <a:rPr lang="nb-NO" dirty="0" err="1"/>
              <a:t>mnd</a:t>
            </a:r>
            <a:r>
              <a:rPr lang="nb-NO" dirty="0"/>
              <a:t> for Creo-medlemmer.</a:t>
            </a:r>
          </a:p>
        </p:txBody>
      </p:sp>
      <p:sp>
        <p:nvSpPr>
          <p:cNvPr id="5" name="Plassholder for tekst 4"/>
          <p:cNvSpPr>
            <a:spLocks noGrp="1"/>
          </p:cNvSpPr>
          <p:nvPr>
            <p:ph type="body" sz="quarter" idx="14"/>
          </p:nvPr>
        </p:nvSpPr>
        <p:spPr/>
        <p:txBody>
          <a:bodyPr/>
          <a:lstStyle/>
          <a:p>
            <a:endParaRPr lang="nb-NO"/>
          </a:p>
        </p:txBody>
      </p:sp>
      <p:sp>
        <p:nvSpPr>
          <p:cNvPr id="6" name="Plassholder for tekst 5"/>
          <p:cNvSpPr>
            <a:spLocks noGrp="1"/>
          </p:cNvSpPr>
          <p:nvPr>
            <p:ph type="body" sz="quarter" idx="15"/>
          </p:nvPr>
        </p:nvSpPr>
        <p:spPr/>
        <p:txBody>
          <a:bodyPr/>
          <a:lstStyle/>
          <a:p>
            <a:endParaRPr lang="nb-NO"/>
          </a:p>
        </p:txBody>
      </p:sp>
      <p:pic>
        <p:nvPicPr>
          <p:cNvPr id="10" name="Plassholder for bilde 9" descr="Et bilde som inneholder person, innendørs&#10;&#10;Automatisk generert beskrivelse">
            <a:extLst>
              <a:ext uri="{FF2B5EF4-FFF2-40B4-BE49-F238E27FC236}">
                <a16:creationId xmlns:a16="http://schemas.microsoft.com/office/drawing/2014/main" id="{38EF0F8F-3017-3761-B01D-2D7F561EABB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4178" r="12314"/>
          <a:stretch/>
        </p:blipFill>
        <p:spPr>
          <a:xfrm>
            <a:off x="0" y="0"/>
            <a:ext cx="6526312" cy="6858000"/>
          </a:xfrm>
        </p:spPr>
      </p:pic>
    </p:spTree>
    <p:extLst>
      <p:ext uri="{BB962C8B-B14F-4D97-AF65-F5344CB8AC3E}">
        <p14:creationId xmlns:p14="http://schemas.microsoft.com/office/powerpoint/2010/main" val="3140442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E94B8D-98AB-38FA-4C42-C444FE284E65}"/>
              </a:ext>
            </a:extLst>
          </p:cNvPr>
          <p:cNvSpPr>
            <a:spLocks noGrp="1"/>
          </p:cNvSpPr>
          <p:nvPr>
            <p:ph type="title"/>
          </p:nvPr>
        </p:nvSpPr>
        <p:spPr/>
        <p:txBody>
          <a:bodyPr/>
          <a:lstStyle/>
          <a:p>
            <a:r>
              <a:rPr lang="nb-NO" dirty="0" err="1"/>
              <a:t>LOfavør</a:t>
            </a:r>
            <a:endParaRPr lang="nb-NO" dirty="0"/>
          </a:p>
        </p:txBody>
      </p:sp>
      <p:sp>
        <p:nvSpPr>
          <p:cNvPr id="3" name="Plassholder for lysbildenummer 2">
            <a:extLst>
              <a:ext uri="{FF2B5EF4-FFF2-40B4-BE49-F238E27FC236}">
                <a16:creationId xmlns:a16="http://schemas.microsoft.com/office/drawing/2014/main" id="{EEA58BE8-33F6-7F4D-636E-03FB7632D309}"/>
              </a:ext>
            </a:extLst>
          </p:cNvPr>
          <p:cNvSpPr>
            <a:spLocks noGrp="1"/>
          </p:cNvSpPr>
          <p:nvPr>
            <p:ph type="sldNum" sz="quarter" idx="12"/>
          </p:nvPr>
        </p:nvSpPr>
        <p:spPr/>
        <p:txBody>
          <a:bodyPr/>
          <a:lstStyle/>
          <a:p>
            <a:fld id="{C6E30937-DCB3-41EE-A340-D724A9427DB3}" type="slidenum">
              <a:rPr lang="nb-NO" smtClean="0"/>
              <a:t>19</a:t>
            </a:fld>
            <a:endParaRPr lang="nb-NO"/>
          </a:p>
        </p:txBody>
      </p:sp>
      <p:pic>
        <p:nvPicPr>
          <p:cNvPr id="10" name="Plassholder for innhold 9" descr="Et bilde som inneholder tekst, hund, innendørs, person&#10;&#10;Automatisk generert beskrivelse">
            <a:extLst>
              <a:ext uri="{FF2B5EF4-FFF2-40B4-BE49-F238E27FC236}">
                <a16:creationId xmlns:a16="http://schemas.microsoft.com/office/drawing/2014/main" id="{B5FDBD85-6F16-7B44-9918-3637C65D60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10300" y="2305529"/>
            <a:ext cx="5118100" cy="3469316"/>
          </a:xfrm>
        </p:spPr>
      </p:pic>
      <p:sp>
        <p:nvSpPr>
          <p:cNvPr id="5" name="Plassholder for innhold 4">
            <a:extLst>
              <a:ext uri="{FF2B5EF4-FFF2-40B4-BE49-F238E27FC236}">
                <a16:creationId xmlns:a16="http://schemas.microsoft.com/office/drawing/2014/main" id="{CF726A9F-570C-6BC5-8898-8071485F6372}"/>
              </a:ext>
            </a:extLst>
          </p:cNvPr>
          <p:cNvSpPr>
            <a:spLocks noGrp="1"/>
          </p:cNvSpPr>
          <p:nvPr>
            <p:ph idx="13"/>
          </p:nvPr>
        </p:nvSpPr>
        <p:spPr/>
        <p:txBody>
          <a:bodyPr/>
          <a:lstStyle/>
          <a:p>
            <a:pPr marL="0" indent="0">
              <a:lnSpc>
                <a:spcPct val="100000"/>
              </a:lnSpc>
              <a:buNone/>
            </a:pPr>
            <a:r>
              <a:rPr lang="nb-NO" sz="1600" dirty="0"/>
              <a:t>Som </a:t>
            </a:r>
            <a:r>
              <a:rPr lang="nb-NO" sz="1600" dirty="0" err="1"/>
              <a:t>Creo</a:t>
            </a:r>
            <a:r>
              <a:rPr lang="nb-NO" sz="1600" dirty="0"/>
              <a:t>-medlem har du tilgang til en lang rekke rabatterte produkter fra </a:t>
            </a:r>
            <a:r>
              <a:rPr lang="nb-NO" sz="1600" dirty="0" err="1"/>
              <a:t>LOfavør</a:t>
            </a:r>
            <a:r>
              <a:rPr lang="nb-NO" sz="1600" dirty="0"/>
              <a:t> innenfor kategoriene:</a:t>
            </a:r>
          </a:p>
          <a:p>
            <a:r>
              <a:rPr lang="nb-NO" sz="1600" dirty="0"/>
              <a:t>Ferie og fritid</a:t>
            </a:r>
          </a:p>
          <a:p>
            <a:r>
              <a:rPr lang="nb-NO" sz="1600" dirty="0"/>
              <a:t>Hus og hjem</a:t>
            </a:r>
          </a:p>
          <a:p>
            <a:r>
              <a:rPr lang="nb-NO" dirty="0"/>
              <a:t>Forsikring</a:t>
            </a:r>
          </a:p>
          <a:p>
            <a:r>
              <a:rPr lang="nb-NO" dirty="0"/>
              <a:t>Bank</a:t>
            </a:r>
          </a:p>
          <a:p>
            <a:r>
              <a:rPr lang="nb-NO" dirty="0"/>
              <a:t>Juridisk</a:t>
            </a:r>
          </a:p>
          <a:p>
            <a:endParaRPr lang="nb-NO" dirty="0"/>
          </a:p>
        </p:txBody>
      </p:sp>
      <p:sp>
        <p:nvSpPr>
          <p:cNvPr id="6" name="Plassholder for tekst 5">
            <a:extLst>
              <a:ext uri="{FF2B5EF4-FFF2-40B4-BE49-F238E27FC236}">
                <a16:creationId xmlns:a16="http://schemas.microsoft.com/office/drawing/2014/main" id="{B5414564-CED9-6BF6-168E-B9176890D69B}"/>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3322564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BE3975-AE56-F685-D512-80A4C64EA880}"/>
              </a:ext>
            </a:extLst>
          </p:cNvPr>
          <p:cNvSpPr>
            <a:spLocks noGrp="1"/>
          </p:cNvSpPr>
          <p:nvPr>
            <p:ph type="title"/>
          </p:nvPr>
        </p:nvSpPr>
        <p:spPr/>
        <p:txBody>
          <a:bodyPr/>
          <a:lstStyle/>
          <a:p>
            <a:r>
              <a:rPr lang="nb-NO" dirty="0"/>
              <a:t>Hvem er </a:t>
            </a:r>
            <a:r>
              <a:rPr lang="nb-NO" dirty="0" err="1"/>
              <a:t>Creo</a:t>
            </a:r>
            <a:r>
              <a:rPr lang="nb-NO" dirty="0"/>
              <a:t>?</a:t>
            </a:r>
          </a:p>
        </p:txBody>
      </p:sp>
      <p:sp>
        <p:nvSpPr>
          <p:cNvPr id="3" name="Plassholder for innhold 2">
            <a:extLst>
              <a:ext uri="{FF2B5EF4-FFF2-40B4-BE49-F238E27FC236}">
                <a16:creationId xmlns:a16="http://schemas.microsoft.com/office/drawing/2014/main" id="{B64B1DC4-AEED-E5D5-5366-FB6F9A50611B}"/>
              </a:ext>
            </a:extLst>
          </p:cNvPr>
          <p:cNvSpPr>
            <a:spLocks noGrp="1"/>
          </p:cNvSpPr>
          <p:nvPr>
            <p:ph idx="1"/>
          </p:nvPr>
        </p:nvSpPr>
        <p:spPr/>
        <p:txBody>
          <a:bodyPr/>
          <a:lstStyle/>
          <a:p>
            <a:r>
              <a:rPr lang="nb-NO" sz="2000" dirty="0">
                <a:solidFill>
                  <a:srgbClr val="0D1037"/>
                </a:solidFill>
                <a:effectLst/>
                <a:latin typeface="GT America" pitchFamily="2" charset="77"/>
              </a:rPr>
              <a:t>Med mer enn 10 700 medlemmer er </a:t>
            </a:r>
            <a:r>
              <a:rPr lang="nb-NO" sz="2000" dirty="0" err="1">
                <a:solidFill>
                  <a:srgbClr val="0D1037"/>
                </a:solidFill>
                <a:effectLst/>
                <a:latin typeface="GT America" pitchFamily="2" charset="77"/>
              </a:rPr>
              <a:t>Creo</a:t>
            </a:r>
            <a:r>
              <a:rPr lang="nb-NO" sz="2000" dirty="0">
                <a:solidFill>
                  <a:srgbClr val="0D1037"/>
                </a:solidFill>
                <a:effectLst/>
                <a:latin typeface="GT America" pitchFamily="2" charset="77"/>
              </a:rPr>
              <a:t> Norges største kulturorganisasjon. </a:t>
            </a:r>
          </a:p>
          <a:p>
            <a:endParaRPr lang="nb-NO" sz="2000" dirty="0">
              <a:solidFill>
                <a:srgbClr val="0D1037"/>
              </a:solidFill>
              <a:effectLst/>
              <a:latin typeface="GT America" pitchFamily="2" charset="77"/>
            </a:endParaRPr>
          </a:p>
          <a:p>
            <a:r>
              <a:rPr lang="nb-NO" sz="2000" dirty="0">
                <a:solidFill>
                  <a:srgbClr val="0D1037"/>
                </a:solidFill>
                <a:effectLst/>
                <a:latin typeface="GT America" pitchFamily="2" charset="77"/>
              </a:rPr>
              <a:t>Vi arbeider for å sikre medlemmene våre bedre lønns, - og arbeidsvilkår, enten de er arbeidstakere, frilansere eller selvstendig næringsdrivende.</a:t>
            </a:r>
          </a:p>
          <a:p>
            <a:endParaRPr lang="nb-NO" sz="2000" dirty="0">
              <a:solidFill>
                <a:srgbClr val="0D1037"/>
              </a:solidFill>
              <a:latin typeface="GT America" pitchFamily="2" charset="77"/>
            </a:endParaRPr>
          </a:p>
          <a:p>
            <a:r>
              <a:rPr lang="nb-NO" sz="2400" dirty="0">
                <a:solidFill>
                  <a:srgbClr val="0D1037"/>
                </a:solidFill>
                <a:effectLst/>
                <a:latin typeface="GT America" pitchFamily="2" charset="77"/>
              </a:rPr>
              <a:t> </a:t>
            </a:r>
            <a:r>
              <a:rPr lang="nb-NO" sz="2000" dirty="0" err="1">
                <a:solidFill>
                  <a:srgbClr val="0D1037"/>
                </a:solidFill>
                <a:effectLst/>
                <a:latin typeface="GT America" pitchFamily="2" charset="77"/>
              </a:rPr>
              <a:t>Creo</a:t>
            </a:r>
            <a:r>
              <a:rPr lang="nb-NO" sz="2000" dirty="0">
                <a:solidFill>
                  <a:srgbClr val="0D1037"/>
                </a:solidFill>
                <a:effectLst/>
                <a:latin typeface="GT America" pitchFamily="2" charset="77"/>
              </a:rPr>
              <a:t> er tilsluttet LO.</a:t>
            </a:r>
          </a:p>
          <a:p>
            <a:endParaRPr lang="nb-NO" sz="2000" dirty="0">
              <a:solidFill>
                <a:srgbClr val="0D1037"/>
              </a:solidFill>
              <a:effectLst/>
              <a:latin typeface="GT America" pitchFamily="2" charset="77"/>
            </a:endParaRPr>
          </a:p>
          <a:p>
            <a:pPr marL="0" indent="0">
              <a:buNone/>
            </a:pPr>
            <a:endParaRPr lang="nb-NO" dirty="0">
              <a:solidFill>
                <a:srgbClr val="0D1037"/>
              </a:solidFill>
              <a:effectLst/>
              <a:latin typeface="GT America" pitchFamily="2" charset="77"/>
            </a:endParaRPr>
          </a:p>
          <a:p>
            <a:endParaRPr lang="nb-NO" dirty="0"/>
          </a:p>
        </p:txBody>
      </p:sp>
      <p:sp>
        <p:nvSpPr>
          <p:cNvPr id="4" name="Plassholder for lysbildenummer 3">
            <a:extLst>
              <a:ext uri="{FF2B5EF4-FFF2-40B4-BE49-F238E27FC236}">
                <a16:creationId xmlns:a16="http://schemas.microsoft.com/office/drawing/2014/main" id="{3255B1E3-B294-17AA-E9D9-C435BB0E7F45}"/>
              </a:ext>
            </a:extLst>
          </p:cNvPr>
          <p:cNvSpPr>
            <a:spLocks noGrp="1"/>
          </p:cNvSpPr>
          <p:nvPr>
            <p:ph type="sldNum" sz="quarter" idx="12"/>
          </p:nvPr>
        </p:nvSpPr>
        <p:spPr/>
        <p:txBody>
          <a:bodyPr/>
          <a:lstStyle/>
          <a:p>
            <a:fld id="{C6E30937-DCB3-41EE-A340-D724A9427DB3}" type="slidenum">
              <a:rPr lang="nb-NO" smtClean="0"/>
              <a:t>2</a:t>
            </a:fld>
            <a:endParaRPr lang="nb-NO"/>
          </a:p>
        </p:txBody>
      </p:sp>
      <p:sp>
        <p:nvSpPr>
          <p:cNvPr id="5" name="Plassholder for tekst 4">
            <a:extLst>
              <a:ext uri="{FF2B5EF4-FFF2-40B4-BE49-F238E27FC236}">
                <a16:creationId xmlns:a16="http://schemas.microsoft.com/office/drawing/2014/main" id="{7845399B-6C5D-F7D2-4676-A444AD661C3A}"/>
              </a:ext>
            </a:extLst>
          </p:cNvPr>
          <p:cNvSpPr>
            <a:spLocks noGrp="1"/>
          </p:cNvSpPr>
          <p:nvPr>
            <p:ph type="body" sz="quarter" idx="13"/>
          </p:nvPr>
        </p:nvSpPr>
        <p:spPr/>
        <p:txBody>
          <a:bodyPr/>
          <a:lstStyle/>
          <a:p>
            <a:endParaRPr lang="nb-NO"/>
          </a:p>
        </p:txBody>
      </p:sp>
    </p:spTree>
    <p:extLst>
      <p:ext uri="{BB962C8B-B14F-4D97-AF65-F5344CB8AC3E}">
        <p14:creationId xmlns:p14="http://schemas.microsoft.com/office/powerpoint/2010/main" val="2154455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E57E99-8604-56CC-1BD9-1C1192B4D150}"/>
              </a:ext>
            </a:extLst>
          </p:cNvPr>
          <p:cNvSpPr>
            <a:spLocks noGrp="1"/>
          </p:cNvSpPr>
          <p:nvPr>
            <p:ph type="title"/>
          </p:nvPr>
        </p:nvSpPr>
        <p:spPr/>
        <p:txBody>
          <a:bodyPr/>
          <a:lstStyle/>
          <a:p>
            <a:r>
              <a:rPr lang="nb-NO" dirty="0"/>
              <a:t>Hva koster det å være medlem i </a:t>
            </a:r>
            <a:r>
              <a:rPr lang="nb-NO" dirty="0" err="1"/>
              <a:t>Creo</a:t>
            </a:r>
            <a:r>
              <a:rPr lang="nb-NO" dirty="0"/>
              <a:t>?</a:t>
            </a:r>
          </a:p>
        </p:txBody>
      </p:sp>
      <p:sp>
        <p:nvSpPr>
          <p:cNvPr id="3" name="Plassholder for lysbildenummer 2">
            <a:extLst>
              <a:ext uri="{FF2B5EF4-FFF2-40B4-BE49-F238E27FC236}">
                <a16:creationId xmlns:a16="http://schemas.microsoft.com/office/drawing/2014/main" id="{8A9244D1-8F1E-CB0B-3DC8-E77D5A8DEBA0}"/>
              </a:ext>
            </a:extLst>
          </p:cNvPr>
          <p:cNvSpPr>
            <a:spLocks noGrp="1"/>
          </p:cNvSpPr>
          <p:nvPr>
            <p:ph type="sldNum" sz="quarter" idx="12"/>
          </p:nvPr>
        </p:nvSpPr>
        <p:spPr/>
        <p:txBody>
          <a:bodyPr/>
          <a:lstStyle/>
          <a:p>
            <a:fld id="{C6E30937-DCB3-41EE-A340-D724A9427DB3}" type="slidenum">
              <a:rPr lang="nb-NO" smtClean="0"/>
              <a:t>20</a:t>
            </a:fld>
            <a:endParaRPr lang="nb-NO"/>
          </a:p>
        </p:txBody>
      </p:sp>
      <p:sp>
        <p:nvSpPr>
          <p:cNvPr id="5" name="Plassholder for innhold 4">
            <a:extLst>
              <a:ext uri="{FF2B5EF4-FFF2-40B4-BE49-F238E27FC236}">
                <a16:creationId xmlns:a16="http://schemas.microsoft.com/office/drawing/2014/main" id="{933F7741-324E-C29D-C566-49041B2DCA12}"/>
              </a:ext>
            </a:extLst>
          </p:cNvPr>
          <p:cNvSpPr>
            <a:spLocks noGrp="1"/>
          </p:cNvSpPr>
          <p:nvPr>
            <p:ph idx="13"/>
          </p:nvPr>
        </p:nvSpPr>
        <p:spPr>
          <a:xfrm>
            <a:off x="864107" y="2085187"/>
            <a:ext cx="10627981" cy="3909551"/>
          </a:xfrm>
        </p:spPr>
        <p:txBody>
          <a:bodyPr>
            <a:normAutofit/>
          </a:bodyPr>
          <a:lstStyle/>
          <a:p>
            <a:r>
              <a:rPr lang="nb-NO" dirty="0">
                <a:solidFill>
                  <a:srgbClr val="0D1037"/>
                </a:solidFill>
                <a:effectLst/>
                <a:latin typeface="GT America" pitchFamily="2" charset="77"/>
              </a:rPr>
              <a:t>For deg som er ansatt skal medlemskontingenten utgjøre 1,70 prosent av brutto inntekt (din inntekt før skatt og fradrag). Har du én fast arbeidsgiver, kan denne trekke og innbetale kontingenten for deg. </a:t>
            </a:r>
            <a:br>
              <a:rPr lang="nb-NO" dirty="0">
                <a:solidFill>
                  <a:srgbClr val="0D1037"/>
                </a:solidFill>
                <a:effectLst/>
                <a:latin typeface="GT America" pitchFamily="2" charset="77"/>
              </a:rPr>
            </a:br>
            <a:endParaRPr lang="nb-NO" dirty="0">
              <a:solidFill>
                <a:srgbClr val="0D1037"/>
              </a:solidFill>
              <a:effectLst/>
              <a:latin typeface="GT America" pitchFamily="2" charset="77"/>
            </a:endParaRPr>
          </a:p>
          <a:p>
            <a:r>
              <a:rPr lang="nb-NO" dirty="0">
                <a:solidFill>
                  <a:srgbClr val="0D1037"/>
                </a:solidFill>
                <a:effectLst/>
                <a:latin typeface="GT America" pitchFamily="2" charset="77"/>
              </a:rPr>
              <a:t>Er du frilanser eller næringsdrivende, fastsettes kontingenten din på grunnlag av de inntektsopplysninger du gir </a:t>
            </a:r>
            <a:r>
              <a:rPr lang="nb-NO" dirty="0" err="1">
                <a:solidFill>
                  <a:srgbClr val="0D1037"/>
                </a:solidFill>
                <a:effectLst/>
                <a:latin typeface="GT America" pitchFamily="2" charset="77"/>
              </a:rPr>
              <a:t>Creo</a:t>
            </a:r>
            <a:r>
              <a:rPr lang="nb-NO" dirty="0">
                <a:solidFill>
                  <a:srgbClr val="0D1037"/>
                </a:solidFill>
                <a:effectLst/>
                <a:latin typeface="GT America" pitchFamily="2" charset="77"/>
              </a:rPr>
              <a:t> ved innmelding og senere ved eventuelle endringer i din inntekt. </a:t>
            </a:r>
            <a:br>
              <a:rPr lang="nb-NO" dirty="0">
                <a:solidFill>
                  <a:srgbClr val="0D1037"/>
                </a:solidFill>
                <a:effectLst/>
                <a:latin typeface="GT America" pitchFamily="2" charset="77"/>
              </a:rPr>
            </a:br>
            <a:r>
              <a:rPr lang="nb-NO" dirty="0">
                <a:solidFill>
                  <a:srgbClr val="0D1037"/>
                </a:solidFill>
                <a:effectLst/>
                <a:latin typeface="GT America" pitchFamily="2" charset="77"/>
              </a:rPr>
              <a:t>Månedlig kontingent ligger i dag mellom 226,- og </a:t>
            </a:r>
            <a:r>
              <a:rPr lang="nb-NO" dirty="0">
                <a:solidFill>
                  <a:srgbClr val="0D1037"/>
                </a:solidFill>
                <a:latin typeface="GT America" pitchFamily="2" charset="77"/>
              </a:rPr>
              <a:t>731</a:t>
            </a:r>
            <a:r>
              <a:rPr lang="nb-NO" dirty="0">
                <a:solidFill>
                  <a:srgbClr val="0D1037"/>
                </a:solidFill>
                <a:effectLst/>
                <a:latin typeface="GT America" pitchFamily="2" charset="77"/>
              </a:rPr>
              <a:t>,- kr. Inkl. de kollektive forsikringene.</a:t>
            </a:r>
            <a:br>
              <a:rPr lang="nb-NO" dirty="0">
                <a:solidFill>
                  <a:srgbClr val="0D1037"/>
                </a:solidFill>
                <a:effectLst/>
                <a:latin typeface="GT America" pitchFamily="2" charset="77"/>
              </a:rPr>
            </a:br>
            <a:endParaRPr lang="nb-NO" dirty="0">
              <a:solidFill>
                <a:srgbClr val="0D1037"/>
              </a:solidFill>
              <a:effectLst/>
              <a:latin typeface="GT America" pitchFamily="2" charset="77"/>
            </a:endParaRPr>
          </a:p>
          <a:p>
            <a:r>
              <a:rPr lang="nb-NO" dirty="0">
                <a:solidFill>
                  <a:srgbClr val="0D1037"/>
                </a:solidFill>
                <a:effectLst/>
                <a:latin typeface="GT America" pitchFamily="2" charset="77"/>
              </a:rPr>
              <a:t>Har du betalt fagforeningskontingent kan du trekke fra inntil 5 800 kroner i din skattepliktig inntekt for 2022. For inntektsåret 2023 kan du trekke fra inntil 7 700 kroner. Har du betalt fagforeningskontingent for en del av året, reduseres maksimumsbeløpet forholdsmessig.</a:t>
            </a:r>
          </a:p>
          <a:p>
            <a:pPr marL="0" indent="0">
              <a:buNone/>
            </a:pPr>
            <a:r>
              <a:rPr lang="nb-NO" dirty="0">
                <a:solidFill>
                  <a:srgbClr val="0D1037"/>
                </a:solidFill>
                <a:effectLst/>
                <a:latin typeface="GT America" pitchFamily="2" charset="77"/>
              </a:rPr>
              <a:t> </a:t>
            </a:r>
          </a:p>
          <a:p>
            <a:endParaRPr lang="nb-NO" dirty="0"/>
          </a:p>
        </p:txBody>
      </p:sp>
      <p:sp>
        <p:nvSpPr>
          <p:cNvPr id="6" name="Plassholder for tekst 5">
            <a:extLst>
              <a:ext uri="{FF2B5EF4-FFF2-40B4-BE49-F238E27FC236}">
                <a16:creationId xmlns:a16="http://schemas.microsoft.com/office/drawing/2014/main" id="{23EAE6C2-5792-196B-EB3D-97347D348093}"/>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1663787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14229674-874A-376D-D631-E790510D8697}"/>
              </a:ext>
            </a:extLst>
          </p:cNvPr>
          <p:cNvSpPr>
            <a:spLocks noGrp="1"/>
          </p:cNvSpPr>
          <p:nvPr>
            <p:ph type="title"/>
          </p:nvPr>
        </p:nvSpPr>
        <p:spPr/>
        <p:txBody>
          <a:bodyPr>
            <a:normAutofit fontScale="90000"/>
          </a:bodyPr>
          <a:lstStyle/>
          <a:p>
            <a:r>
              <a:rPr lang="nb-NO" dirty="0"/>
              <a:t>Hvem kan bli medlem i </a:t>
            </a:r>
            <a:r>
              <a:rPr lang="nb-NO" dirty="0" err="1"/>
              <a:t>Creo</a:t>
            </a:r>
            <a:r>
              <a:rPr lang="nb-NO" dirty="0"/>
              <a:t>?</a:t>
            </a:r>
          </a:p>
        </p:txBody>
      </p:sp>
      <p:sp>
        <p:nvSpPr>
          <p:cNvPr id="4" name="Plassholder for innhold 3">
            <a:extLst>
              <a:ext uri="{FF2B5EF4-FFF2-40B4-BE49-F238E27FC236}">
                <a16:creationId xmlns:a16="http://schemas.microsoft.com/office/drawing/2014/main" id="{D07C4687-76C2-B7E7-2808-824F0CBE152A}"/>
              </a:ext>
            </a:extLst>
          </p:cNvPr>
          <p:cNvSpPr>
            <a:spLocks noGrp="1"/>
          </p:cNvSpPr>
          <p:nvPr>
            <p:ph idx="1"/>
          </p:nvPr>
        </p:nvSpPr>
        <p:spPr/>
        <p:txBody>
          <a:bodyPr/>
          <a:lstStyle/>
          <a:p>
            <a:r>
              <a:rPr lang="nb-NO" dirty="0">
                <a:solidFill>
                  <a:srgbClr val="0D1037"/>
                </a:solidFill>
                <a:effectLst/>
                <a:latin typeface="+mj-lt"/>
              </a:rPr>
              <a:t>Alle som har inntekt fra kunstneriske eller kunstneriske tilknyttede yrker kan melde seg inn i </a:t>
            </a:r>
            <a:r>
              <a:rPr lang="nb-NO" dirty="0" err="1">
                <a:solidFill>
                  <a:srgbClr val="0D1037"/>
                </a:solidFill>
                <a:effectLst/>
                <a:latin typeface="+mj-lt"/>
              </a:rPr>
              <a:t>Creo</a:t>
            </a:r>
            <a:r>
              <a:rPr lang="nb-NO" dirty="0">
                <a:solidFill>
                  <a:srgbClr val="0D1037"/>
                </a:solidFill>
                <a:effectLst/>
                <a:latin typeface="+mj-lt"/>
              </a:rPr>
              <a:t>. </a:t>
            </a:r>
          </a:p>
          <a:p>
            <a:r>
              <a:rPr lang="nb-NO" dirty="0">
                <a:solidFill>
                  <a:srgbClr val="0D1037"/>
                </a:solidFill>
                <a:effectLst/>
                <a:latin typeface="GT America" pitchFamily="2" charset="77"/>
              </a:rPr>
              <a:t>Mange av våre medlemmer er frilansere/selvstendig næringsdrivende. </a:t>
            </a:r>
          </a:p>
          <a:p>
            <a:r>
              <a:rPr lang="nb-NO" dirty="0">
                <a:solidFill>
                  <a:srgbClr val="0D1037"/>
                </a:solidFill>
                <a:effectLst/>
                <a:latin typeface="GT America" pitchFamily="2" charset="77"/>
              </a:rPr>
              <a:t>Mange har arbeidsforhold som er omfattet av tariffavtaler.</a:t>
            </a:r>
          </a:p>
          <a:p>
            <a:r>
              <a:rPr lang="nb-NO" dirty="0">
                <a:solidFill>
                  <a:srgbClr val="0D1037"/>
                </a:solidFill>
                <a:latin typeface="GT America" pitchFamily="2" charset="77"/>
              </a:rPr>
              <a:t>S</a:t>
            </a:r>
            <a:r>
              <a:rPr lang="nb-NO" dirty="0">
                <a:solidFill>
                  <a:srgbClr val="0D1037"/>
                </a:solidFill>
                <a:effectLst/>
                <a:latin typeface="GT America" pitchFamily="2" charset="77"/>
              </a:rPr>
              <a:t>vært mange er en kombinasjon av alle mulige tilknytningsformer.</a:t>
            </a:r>
          </a:p>
          <a:p>
            <a:endParaRPr lang="nb-NO" dirty="0">
              <a:solidFill>
                <a:srgbClr val="0D1037"/>
              </a:solidFill>
              <a:effectLst/>
              <a:latin typeface="GT America" pitchFamily="2" charset="77"/>
            </a:endParaRPr>
          </a:p>
          <a:p>
            <a:endParaRPr lang="nb-NO" dirty="0"/>
          </a:p>
        </p:txBody>
      </p:sp>
      <p:sp>
        <p:nvSpPr>
          <p:cNvPr id="5" name="Plassholder for tekst 4">
            <a:extLst>
              <a:ext uri="{FF2B5EF4-FFF2-40B4-BE49-F238E27FC236}">
                <a16:creationId xmlns:a16="http://schemas.microsoft.com/office/drawing/2014/main" id="{041F4387-229A-5B05-573C-CA428043671A}"/>
              </a:ext>
            </a:extLst>
          </p:cNvPr>
          <p:cNvSpPr>
            <a:spLocks noGrp="1"/>
          </p:cNvSpPr>
          <p:nvPr>
            <p:ph type="body" sz="quarter" idx="14"/>
          </p:nvPr>
        </p:nvSpPr>
        <p:spPr/>
        <p:txBody>
          <a:bodyPr/>
          <a:lstStyle/>
          <a:p>
            <a:endParaRPr lang="nb-NO"/>
          </a:p>
        </p:txBody>
      </p:sp>
      <p:pic>
        <p:nvPicPr>
          <p:cNvPr id="16" name="Plassholder for bilde 15" descr="Et bilde som inneholder person, gitar&#10;&#10;Automatisk generert beskrivelse">
            <a:extLst>
              <a:ext uri="{FF2B5EF4-FFF2-40B4-BE49-F238E27FC236}">
                <a16:creationId xmlns:a16="http://schemas.microsoft.com/office/drawing/2014/main" id="{993C701F-5449-B9AB-380F-9D7002C3C97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6614" r="-92"/>
          <a:stretch/>
        </p:blipFill>
        <p:spPr>
          <a:xfrm>
            <a:off x="0" y="0"/>
            <a:ext cx="6526312" cy="6858000"/>
          </a:xfrm>
        </p:spPr>
      </p:pic>
    </p:spTree>
    <p:extLst>
      <p:ext uri="{BB962C8B-B14F-4D97-AF65-F5344CB8AC3E}">
        <p14:creationId xmlns:p14="http://schemas.microsoft.com/office/powerpoint/2010/main" val="3903316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a:spLocks noGrp="1"/>
          </p:cNvSpPr>
          <p:nvPr>
            <p:ph idx="1"/>
          </p:nvPr>
        </p:nvSpPr>
        <p:spPr>
          <a:xfrm>
            <a:off x="6967431" y="1952978"/>
            <a:ext cx="4994787" cy="4565807"/>
          </a:xfrm>
        </p:spPr>
        <p:txBody>
          <a:bodyPr>
            <a:normAutofit/>
          </a:bodyPr>
          <a:lstStyle/>
          <a:p>
            <a:r>
              <a:rPr lang="nb-NO" dirty="0"/>
              <a:t>Orkestermusikere, sangere, artister, band</a:t>
            </a:r>
          </a:p>
          <a:p>
            <a:r>
              <a:rPr lang="nb-NO" dirty="0"/>
              <a:t>Produsenter, sufflører, inspisienter, scenografer</a:t>
            </a:r>
          </a:p>
          <a:p>
            <a:r>
              <a:rPr lang="nb-NO" dirty="0"/>
              <a:t>Dansere, koreografer, skuespillere, musikalartister</a:t>
            </a:r>
          </a:p>
          <a:p>
            <a:r>
              <a:rPr lang="nb-NO" dirty="0"/>
              <a:t>Lyd/lys designere, sceneteknikere</a:t>
            </a:r>
          </a:p>
          <a:p>
            <a:r>
              <a:rPr lang="nb-NO" dirty="0"/>
              <a:t>Lærere og ansatte ved høgskoler/universitet, videregående skole, grunnskole og kulturskole</a:t>
            </a:r>
          </a:p>
          <a:p>
            <a:r>
              <a:rPr lang="nb-NO" dirty="0"/>
              <a:t>Musikkterapeuter</a:t>
            </a:r>
          </a:p>
          <a:p>
            <a:r>
              <a:rPr lang="nb-NO" dirty="0"/>
              <a:t>Anmeldere</a:t>
            </a:r>
          </a:p>
          <a:p>
            <a:r>
              <a:rPr lang="nb-NO" dirty="0"/>
              <a:t>Administrativt ansatte</a:t>
            </a:r>
          </a:p>
        </p:txBody>
      </p:sp>
      <p:sp>
        <p:nvSpPr>
          <p:cNvPr id="6" name="Plassholder for tekst 5"/>
          <p:cNvSpPr>
            <a:spLocks noGrp="1"/>
          </p:cNvSpPr>
          <p:nvPr>
            <p:ph type="body" sz="quarter" idx="16"/>
          </p:nvPr>
        </p:nvSpPr>
        <p:spPr/>
        <p:txBody>
          <a:bodyPr/>
          <a:lstStyle/>
          <a:p>
            <a:endParaRPr lang="nb-NO"/>
          </a:p>
        </p:txBody>
      </p:sp>
      <p:sp>
        <p:nvSpPr>
          <p:cNvPr id="3" name="TekstSylinder 2">
            <a:extLst>
              <a:ext uri="{FF2B5EF4-FFF2-40B4-BE49-F238E27FC236}">
                <a16:creationId xmlns:a16="http://schemas.microsoft.com/office/drawing/2014/main" id="{0D19A8AF-1836-E09C-4B16-04249B7F17B2}"/>
              </a:ext>
            </a:extLst>
          </p:cNvPr>
          <p:cNvSpPr txBox="1"/>
          <p:nvPr/>
        </p:nvSpPr>
        <p:spPr>
          <a:xfrm>
            <a:off x="6843252" y="904711"/>
            <a:ext cx="6101644" cy="369332"/>
          </a:xfrm>
          <a:prstGeom prst="rect">
            <a:avLst/>
          </a:prstGeom>
          <a:noFill/>
        </p:spPr>
        <p:txBody>
          <a:bodyPr wrap="square">
            <a:spAutoFit/>
          </a:bodyPr>
          <a:lstStyle/>
          <a:p>
            <a:r>
              <a:rPr lang="nb-NO" dirty="0" err="1">
                <a:solidFill>
                  <a:schemeClr val="tx2"/>
                </a:solidFill>
              </a:rPr>
              <a:t>Creo</a:t>
            </a:r>
            <a:r>
              <a:rPr lang="nb-NO" dirty="0">
                <a:solidFill>
                  <a:schemeClr val="tx2"/>
                </a:solidFill>
              </a:rPr>
              <a:t> organiserer blant annet..</a:t>
            </a:r>
          </a:p>
        </p:txBody>
      </p:sp>
      <p:pic>
        <p:nvPicPr>
          <p:cNvPr id="8" name="Plassholder for bilde 7" descr="Et bilde som inneholder person, musikk, gitar&#10;&#10;Automatisk generert beskrivelse">
            <a:extLst>
              <a:ext uri="{FF2B5EF4-FFF2-40B4-BE49-F238E27FC236}">
                <a16:creationId xmlns:a16="http://schemas.microsoft.com/office/drawing/2014/main" id="{6A33C6A3-E33E-4B1B-5E77-A90A5ABAB60B}"/>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28453" r="6735"/>
          <a:stretch/>
        </p:blipFill>
        <p:spPr>
          <a:xfrm>
            <a:off x="0" y="0"/>
            <a:ext cx="6670735" cy="6858000"/>
          </a:xfrm>
        </p:spPr>
      </p:pic>
    </p:spTree>
    <p:extLst>
      <p:ext uri="{BB962C8B-B14F-4D97-AF65-F5344CB8AC3E}">
        <p14:creationId xmlns:p14="http://schemas.microsoft.com/office/powerpoint/2010/main" val="2223138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60C160-B4DA-6FFB-2A57-83B838829D2C}"/>
              </a:ext>
            </a:extLst>
          </p:cNvPr>
          <p:cNvSpPr>
            <a:spLocks noGrp="1"/>
          </p:cNvSpPr>
          <p:nvPr>
            <p:ph type="title"/>
          </p:nvPr>
        </p:nvSpPr>
        <p:spPr/>
        <p:txBody>
          <a:bodyPr/>
          <a:lstStyle/>
          <a:p>
            <a:r>
              <a:rPr lang="nb-NO" dirty="0"/>
              <a:t>Hvorfor </a:t>
            </a:r>
            <a:r>
              <a:rPr lang="nb-NO" dirty="0" err="1"/>
              <a:t>Creo</a:t>
            </a:r>
            <a:r>
              <a:rPr lang="nb-NO" dirty="0"/>
              <a:t>?</a:t>
            </a:r>
          </a:p>
        </p:txBody>
      </p:sp>
      <p:sp>
        <p:nvSpPr>
          <p:cNvPr id="3" name="Plassholder for innhold 2">
            <a:extLst>
              <a:ext uri="{FF2B5EF4-FFF2-40B4-BE49-F238E27FC236}">
                <a16:creationId xmlns:a16="http://schemas.microsoft.com/office/drawing/2014/main" id="{96A28B22-EDBB-9753-3AAB-35244DD87A82}"/>
              </a:ext>
            </a:extLst>
          </p:cNvPr>
          <p:cNvSpPr>
            <a:spLocks noGrp="1"/>
          </p:cNvSpPr>
          <p:nvPr>
            <p:ph idx="1"/>
          </p:nvPr>
        </p:nvSpPr>
        <p:spPr/>
        <p:txBody>
          <a:bodyPr/>
          <a:lstStyle/>
          <a:p>
            <a:pPr>
              <a:lnSpc>
                <a:spcPct val="150000"/>
              </a:lnSpc>
            </a:pPr>
            <a:r>
              <a:rPr lang="nb-NO" dirty="0">
                <a:solidFill>
                  <a:schemeClr val="tx2"/>
                </a:solidFill>
                <a:latin typeface="GT America" pitchFamily="2" charset="77"/>
              </a:rPr>
              <a:t>Faglig f</a:t>
            </a:r>
            <a:r>
              <a:rPr lang="nb-NO" dirty="0">
                <a:solidFill>
                  <a:schemeClr val="tx2"/>
                </a:solidFill>
                <a:effectLst/>
                <a:latin typeface="GT America" pitchFamily="2" charset="77"/>
              </a:rPr>
              <a:t>ellesskap</a:t>
            </a:r>
            <a:endParaRPr lang="nb-NO" dirty="0">
              <a:solidFill>
                <a:schemeClr val="tx2"/>
              </a:solidFill>
              <a:latin typeface="GT America" pitchFamily="2" charset="77"/>
            </a:endParaRPr>
          </a:p>
          <a:p>
            <a:pPr>
              <a:lnSpc>
                <a:spcPct val="150000"/>
              </a:lnSpc>
            </a:pPr>
            <a:r>
              <a:rPr lang="nb-NO" dirty="0">
                <a:solidFill>
                  <a:schemeClr val="tx2"/>
                </a:solidFill>
                <a:effectLst/>
                <a:latin typeface="GT America" pitchFamily="2" charset="77"/>
              </a:rPr>
              <a:t>Gode lønns- og arbeidsvilkår og bedre rammebetingelser for den bransjen du hører til.</a:t>
            </a:r>
          </a:p>
          <a:p>
            <a:pPr>
              <a:lnSpc>
                <a:spcPct val="150000"/>
              </a:lnSpc>
            </a:pPr>
            <a:r>
              <a:rPr lang="nb-NO" dirty="0">
                <a:solidFill>
                  <a:schemeClr val="tx2"/>
                </a:solidFill>
                <a:latin typeface="GT America" pitchFamily="2" charset="77"/>
              </a:rPr>
              <a:t>N</a:t>
            </a:r>
            <a:r>
              <a:rPr lang="nb-NO" dirty="0">
                <a:solidFill>
                  <a:schemeClr val="tx2"/>
                </a:solidFill>
                <a:effectLst/>
                <a:latin typeface="GT America" pitchFamily="2" charset="77"/>
              </a:rPr>
              <a:t>oen i ryggen om du plutselig skulle trenge hjelp.</a:t>
            </a:r>
          </a:p>
          <a:p>
            <a:pPr>
              <a:lnSpc>
                <a:spcPct val="150000"/>
              </a:lnSpc>
            </a:pPr>
            <a:r>
              <a:rPr lang="nb-NO" dirty="0" err="1">
                <a:solidFill>
                  <a:schemeClr val="tx2"/>
                </a:solidFill>
                <a:effectLst/>
                <a:latin typeface="GT America" pitchFamily="2" charset="77"/>
              </a:rPr>
              <a:t>Creo</a:t>
            </a:r>
            <a:r>
              <a:rPr lang="nb-NO" dirty="0">
                <a:solidFill>
                  <a:schemeClr val="tx2"/>
                </a:solidFill>
                <a:effectLst/>
                <a:latin typeface="GT America" pitchFamily="2" charset="77"/>
              </a:rPr>
              <a:t> er opptatt av at våre medlemmer har en trygg og forutsigbar arbeidssituasjon,</a:t>
            </a:r>
            <a:br>
              <a:rPr lang="nb-NO" dirty="0">
                <a:solidFill>
                  <a:schemeClr val="tx2"/>
                </a:solidFill>
                <a:effectLst/>
                <a:latin typeface="GT America" pitchFamily="2" charset="77"/>
              </a:rPr>
            </a:br>
            <a:r>
              <a:rPr lang="nb-NO" dirty="0">
                <a:solidFill>
                  <a:schemeClr val="tx2"/>
                </a:solidFill>
                <a:effectLst/>
                <a:latin typeface="GT America" pitchFamily="2" charset="77"/>
              </a:rPr>
              <a:t>og at lov- og avtaleverk blir overholdt. </a:t>
            </a:r>
          </a:p>
          <a:p>
            <a:pPr>
              <a:lnSpc>
                <a:spcPct val="150000"/>
              </a:lnSpc>
            </a:pPr>
            <a:r>
              <a:rPr lang="nb-NO" dirty="0" err="1">
                <a:solidFill>
                  <a:schemeClr val="tx2"/>
                </a:solidFill>
                <a:effectLst/>
                <a:latin typeface="GT America" pitchFamily="2" charset="77"/>
              </a:rPr>
              <a:t>Creo</a:t>
            </a:r>
            <a:r>
              <a:rPr lang="nb-NO" dirty="0">
                <a:solidFill>
                  <a:schemeClr val="tx2"/>
                </a:solidFill>
                <a:effectLst/>
                <a:latin typeface="GT America" pitchFamily="2" charset="77"/>
              </a:rPr>
              <a:t> har erfarne saksbehandlere og jurister som bistår våre medlemmer i saker som omhandler, lønn, arbeidstid, ferie, permisjonsrettigheter, ansettelse, oppsigelse, kontrakter, opphavsrett </a:t>
            </a:r>
            <a:r>
              <a:rPr lang="nb-NO" dirty="0" err="1">
                <a:solidFill>
                  <a:schemeClr val="tx2"/>
                </a:solidFill>
                <a:effectLst/>
                <a:latin typeface="GT America" pitchFamily="2" charset="77"/>
              </a:rPr>
              <a:t>m.v</a:t>
            </a:r>
            <a:r>
              <a:rPr lang="nb-NO" dirty="0">
                <a:solidFill>
                  <a:schemeClr val="tx2"/>
                </a:solidFill>
                <a:effectLst/>
                <a:latin typeface="GT America" pitchFamily="2" charset="77"/>
              </a:rPr>
              <a:t>.</a:t>
            </a:r>
          </a:p>
          <a:p>
            <a:endParaRPr lang="nb-NO" dirty="0">
              <a:solidFill>
                <a:srgbClr val="0D1037"/>
              </a:solidFill>
              <a:effectLst/>
              <a:latin typeface="GT America" pitchFamily="2" charset="77"/>
            </a:endParaRPr>
          </a:p>
          <a:p>
            <a:endParaRPr lang="nb-NO" dirty="0">
              <a:solidFill>
                <a:srgbClr val="0D1037"/>
              </a:solidFill>
              <a:effectLst/>
              <a:latin typeface="GT America" pitchFamily="2" charset="77"/>
            </a:endParaRPr>
          </a:p>
          <a:p>
            <a:endParaRPr lang="nb-NO" dirty="0"/>
          </a:p>
        </p:txBody>
      </p:sp>
      <p:sp>
        <p:nvSpPr>
          <p:cNvPr id="4" name="Plassholder for lysbildenummer 3">
            <a:extLst>
              <a:ext uri="{FF2B5EF4-FFF2-40B4-BE49-F238E27FC236}">
                <a16:creationId xmlns:a16="http://schemas.microsoft.com/office/drawing/2014/main" id="{043FFA8E-F67E-B6F9-72A0-3076B7667862}"/>
              </a:ext>
            </a:extLst>
          </p:cNvPr>
          <p:cNvSpPr>
            <a:spLocks noGrp="1"/>
          </p:cNvSpPr>
          <p:nvPr>
            <p:ph type="sldNum" sz="quarter" idx="12"/>
          </p:nvPr>
        </p:nvSpPr>
        <p:spPr/>
        <p:txBody>
          <a:bodyPr/>
          <a:lstStyle/>
          <a:p>
            <a:fld id="{C6E30937-DCB3-41EE-A340-D724A9427DB3}" type="slidenum">
              <a:rPr lang="nb-NO" smtClean="0"/>
              <a:t>5</a:t>
            </a:fld>
            <a:endParaRPr lang="nb-NO"/>
          </a:p>
        </p:txBody>
      </p:sp>
      <p:sp>
        <p:nvSpPr>
          <p:cNvPr id="5" name="Plassholder for tekst 4">
            <a:extLst>
              <a:ext uri="{FF2B5EF4-FFF2-40B4-BE49-F238E27FC236}">
                <a16:creationId xmlns:a16="http://schemas.microsoft.com/office/drawing/2014/main" id="{BF8D57FA-A7AA-34A0-AB99-05EA4A7CB281}"/>
              </a:ext>
            </a:extLst>
          </p:cNvPr>
          <p:cNvSpPr>
            <a:spLocks noGrp="1"/>
          </p:cNvSpPr>
          <p:nvPr>
            <p:ph type="body" sz="quarter" idx="13"/>
          </p:nvPr>
        </p:nvSpPr>
        <p:spPr/>
        <p:txBody>
          <a:bodyPr/>
          <a:lstStyle/>
          <a:p>
            <a:endParaRPr lang="nb-NO"/>
          </a:p>
        </p:txBody>
      </p:sp>
    </p:spTree>
    <p:extLst>
      <p:ext uri="{BB962C8B-B14F-4D97-AF65-F5344CB8AC3E}">
        <p14:creationId xmlns:p14="http://schemas.microsoft.com/office/powerpoint/2010/main" val="3411075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1E0CC5-D93C-E1BE-8824-CA621C117D58}"/>
              </a:ext>
            </a:extLst>
          </p:cNvPr>
          <p:cNvSpPr>
            <a:spLocks noGrp="1"/>
          </p:cNvSpPr>
          <p:nvPr>
            <p:ph type="title"/>
          </p:nvPr>
        </p:nvSpPr>
        <p:spPr/>
        <p:txBody>
          <a:bodyPr/>
          <a:lstStyle/>
          <a:p>
            <a:r>
              <a:rPr lang="nb-NO" dirty="0"/>
              <a:t>Politisk arbeid</a:t>
            </a:r>
          </a:p>
        </p:txBody>
      </p:sp>
      <p:sp>
        <p:nvSpPr>
          <p:cNvPr id="3" name="Plassholder for lysbildenummer 2">
            <a:extLst>
              <a:ext uri="{FF2B5EF4-FFF2-40B4-BE49-F238E27FC236}">
                <a16:creationId xmlns:a16="http://schemas.microsoft.com/office/drawing/2014/main" id="{02D37AC2-3EC4-FFE8-F6F2-1A382FC9789A}"/>
              </a:ext>
            </a:extLst>
          </p:cNvPr>
          <p:cNvSpPr>
            <a:spLocks noGrp="1"/>
          </p:cNvSpPr>
          <p:nvPr>
            <p:ph type="sldNum" sz="quarter" idx="12"/>
          </p:nvPr>
        </p:nvSpPr>
        <p:spPr/>
        <p:txBody>
          <a:bodyPr/>
          <a:lstStyle/>
          <a:p>
            <a:fld id="{C6E30937-DCB3-41EE-A340-D724A9427DB3}" type="slidenum">
              <a:rPr lang="nb-NO" smtClean="0"/>
              <a:t>6</a:t>
            </a:fld>
            <a:endParaRPr lang="nb-NO"/>
          </a:p>
        </p:txBody>
      </p:sp>
      <p:pic>
        <p:nvPicPr>
          <p:cNvPr id="8" name="Plassholder for innhold 7">
            <a:extLst>
              <a:ext uri="{FF2B5EF4-FFF2-40B4-BE49-F238E27FC236}">
                <a16:creationId xmlns:a16="http://schemas.microsoft.com/office/drawing/2014/main" id="{7D83242D-316A-DB3D-6624-C398CFF1D0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84857" y="2085975"/>
            <a:ext cx="4168986" cy="3908425"/>
          </a:xfrm>
        </p:spPr>
      </p:pic>
      <p:sp>
        <p:nvSpPr>
          <p:cNvPr id="5" name="Plassholder for innhold 4">
            <a:extLst>
              <a:ext uri="{FF2B5EF4-FFF2-40B4-BE49-F238E27FC236}">
                <a16:creationId xmlns:a16="http://schemas.microsoft.com/office/drawing/2014/main" id="{BA22C89F-A75A-9CDE-E7E7-63F37B0673FC}"/>
              </a:ext>
            </a:extLst>
          </p:cNvPr>
          <p:cNvSpPr>
            <a:spLocks noGrp="1"/>
          </p:cNvSpPr>
          <p:nvPr>
            <p:ph idx="13"/>
          </p:nvPr>
        </p:nvSpPr>
        <p:spPr/>
        <p:txBody>
          <a:bodyPr/>
          <a:lstStyle/>
          <a:p>
            <a:pPr>
              <a:lnSpc>
                <a:spcPct val="100000"/>
              </a:lnSpc>
            </a:pPr>
            <a:endParaRPr lang="nb-NO" dirty="0">
              <a:solidFill>
                <a:schemeClr val="tx2"/>
              </a:solidFill>
              <a:effectLst/>
              <a:latin typeface="GT America" pitchFamily="2" charset="77"/>
            </a:endParaRPr>
          </a:p>
          <a:p>
            <a:pPr>
              <a:lnSpc>
                <a:spcPct val="150000"/>
              </a:lnSpc>
            </a:pPr>
            <a:r>
              <a:rPr lang="nb-NO" dirty="0" err="1">
                <a:solidFill>
                  <a:schemeClr val="tx2"/>
                </a:solidFill>
                <a:effectLst/>
                <a:latin typeface="GT America" pitchFamily="2" charset="77"/>
              </a:rPr>
              <a:t>Creo</a:t>
            </a:r>
            <a:r>
              <a:rPr lang="nb-NO" dirty="0">
                <a:solidFill>
                  <a:schemeClr val="tx2"/>
                </a:solidFill>
                <a:effectLst/>
                <a:latin typeface="GT America" pitchFamily="2" charset="77"/>
              </a:rPr>
              <a:t> ivaretar også sine medlemmer gjennom å arbeide for økt forståelse for kunstnernes betydning i samfunnet.</a:t>
            </a:r>
          </a:p>
          <a:p>
            <a:pPr marL="0" indent="0">
              <a:lnSpc>
                <a:spcPct val="150000"/>
              </a:lnSpc>
              <a:buNone/>
            </a:pPr>
            <a:endParaRPr lang="nb-NO" dirty="0">
              <a:solidFill>
                <a:schemeClr val="tx2"/>
              </a:solidFill>
              <a:effectLst/>
              <a:latin typeface="GT America" pitchFamily="2" charset="77"/>
            </a:endParaRPr>
          </a:p>
          <a:p>
            <a:pPr>
              <a:lnSpc>
                <a:spcPct val="150000"/>
              </a:lnSpc>
            </a:pPr>
            <a:r>
              <a:rPr lang="nb-NO" dirty="0">
                <a:solidFill>
                  <a:schemeClr val="tx2"/>
                </a:solidFill>
                <a:latin typeface="GT America" pitchFamily="2" charset="77"/>
              </a:rPr>
              <a:t>Dette gjør vi </a:t>
            </a:r>
            <a:r>
              <a:rPr lang="nb-NO" dirty="0">
                <a:solidFill>
                  <a:schemeClr val="tx2"/>
                </a:solidFill>
                <a:effectLst/>
                <a:latin typeface="GT America" pitchFamily="2" charset="77"/>
              </a:rPr>
              <a:t>gjennom politisk påvirkning og opplysningsarbeid om faglige, kulturpolitiske og kunstneriske emner. </a:t>
            </a:r>
          </a:p>
          <a:p>
            <a:endParaRPr lang="nb-NO" dirty="0"/>
          </a:p>
        </p:txBody>
      </p:sp>
      <p:sp>
        <p:nvSpPr>
          <p:cNvPr id="6" name="Plassholder for tekst 5">
            <a:extLst>
              <a:ext uri="{FF2B5EF4-FFF2-40B4-BE49-F238E27FC236}">
                <a16:creationId xmlns:a16="http://schemas.microsoft.com/office/drawing/2014/main" id="{7C9B02F8-3705-7F35-9E54-1E1F019F0AD6}"/>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4182210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6516814" y="615594"/>
            <a:ext cx="4811078" cy="387798"/>
          </a:xfrm>
        </p:spPr>
        <p:txBody>
          <a:bodyPr/>
          <a:lstStyle/>
          <a:p>
            <a:r>
              <a:rPr lang="nb-NO" dirty="0">
                <a:solidFill>
                  <a:srgbClr val="050538"/>
                </a:solidFill>
                <a:effectLst/>
                <a:latin typeface="GT America" pitchFamily="2" charset="77"/>
              </a:rPr>
              <a:t>Arbeidsliv</a:t>
            </a:r>
          </a:p>
        </p:txBody>
      </p:sp>
      <p:sp>
        <p:nvSpPr>
          <p:cNvPr id="4" name="Plassholder for innhold 3"/>
          <p:cNvSpPr>
            <a:spLocks noGrp="1"/>
          </p:cNvSpPr>
          <p:nvPr>
            <p:ph idx="1"/>
          </p:nvPr>
        </p:nvSpPr>
        <p:spPr>
          <a:xfrm>
            <a:off x="6862916" y="1636889"/>
            <a:ext cx="5329084" cy="5068710"/>
          </a:xfrm>
        </p:spPr>
        <p:txBody>
          <a:bodyPr>
            <a:normAutofit/>
          </a:bodyPr>
          <a:lstStyle/>
          <a:p>
            <a:pPr marL="0" indent="0">
              <a:buNone/>
            </a:pPr>
            <a:endParaRPr lang="nb-NO" dirty="0"/>
          </a:p>
          <a:p>
            <a:r>
              <a:rPr lang="nb-NO" dirty="0" err="1">
                <a:solidFill>
                  <a:srgbClr val="0D1037"/>
                </a:solidFill>
                <a:effectLst/>
                <a:latin typeface="+mj-lt"/>
              </a:rPr>
              <a:t>Creo</a:t>
            </a:r>
            <a:r>
              <a:rPr lang="nb-NO" dirty="0">
                <a:solidFill>
                  <a:srgbClr val="0D1037"/>
                </a:solidFill>
                <a:effectLst/>
                <a:latin typeface="+mj-lt"/>
              </a:rPr>
              <a:t> bistår sine medlemmer kollektivt gjennom å fremforhandle og reforhandle tariffavtaler, rammeavtaler, anbefalte minstesatser og en rekke andre kollektive ordninger. </a:t>
            </a:r>
          </a:p>
          <a:p>
            <a:r>
              <a:rPr lang="nb-NO" dirty="0" err="1">
                <a:solidFill>
                  <a:srgbClr val="0D1037"/>
                </a:solidFill>
                <a:effectLst/>
                <a:latin typeface="+mj-lt"/>
              </a:rPr>
              <a:t>Creo</a:t>
            </a:r>
            <a:r>
              <a:rPr lang="nb-NO" dirty="0">
                <a:solidFill>
                  <a:srgbClr val="0D1037"/>
                </a:solidFill>
                <a:effectLst/>
                <a:latin typeface="+mj-lt"/>
              </a:rPr>
              <a:t> har mange hundre tillitsvalgte og klubber i organisasjonen.</a:t>
            </a:r>
          </a:p>
          <a:p>
            <a:r>
              <a:rPr lang="nb-NO" dirty="0">
                <a:solidFill>
                  <a:srgbClr val="0D1037"/>
                </a:solidFill>
                <a:latin typeface="+mj-lt"/>
              </a:rPr>
              <a:t>V</a:t>
            </a:r>
            <a:r>
              <a:rPr lang="nb-NO" dirty="0">
                <a:solidFill>
                  <a:srgbClr val="0D1037"/>
                </a:solidFill>
                <a:effectLst/>
                <a:latin typeface="+mj-lt"/>
              </a:rPr>
              <a:t>åre tillitsvalgte er en av </a:t>
            </a:r>
            <a:r>
              <a:rPr lang="nb-NO" dirty="0" err="1">
                <a:solidFill>
                  <a:srgbClr val="0D1037"/>
                </a:solidFill>
                <a:effectLst/>
                <a:latin typeface="+mj-lt"/>
              </a:rPr>
              <a:t>Creos</a:t>
            </a:r>
            <a:r>
              <a:rPr lang="nb-NO" dirty="0">
                <a:solidFill>
                  <a:srgbClr val="0D1037"/>
                </a:solidFill>
                <a:effectLst/>
                <a:latin typeface="+mj-lt"/>
              </a:rPr>
              <a:t> viktigste ressurser og medlemsfordeler.</a:t>
            </a:r>
          </a:p>
          <a:p>
            <a:endParaRPr lang="nb-NO" dirty="0"/>
          </a:p>
          <a:p>
            <a:pPr marL="0" indent="0">
              <a:buNone/>
            </a:pPr>
            <a:endParaRPr lang="nb-NO" dirty="0"/>
          </a:p>
        </p:txBody>
      </p:sp>
      <p:sp>
        <p:nvSpPr>
          <p:cNvPr id="6" name="Plassholder for tekst 5"/>
          <p:cNvSpPr>
            <a:spLocks noGrp="1"/>
          </p:cNvSpPr>
          <p:nvPr>
            <p:ph type="body" sz="quarter" idx="15"/>
          </p:nvPr>
        </p:nvSpPr>
        <p:spPr/>
        <p:txBody>
          <a:bodyPr/>
          <a:lstStyle/>
          <a:p>
            <a:endParaRPr lang="nb-NO" dirty="0"/>
          </a:p>
        </p:txBody>
      </p:sp>
      <p:pic>
        <p:nvPicPr>
          <p:cNvPr id="8" name="Plassholder for bilde 7" descr="Et bilde som inneholder person, vegg, innendørs, stående&#10;&#10;Automatisk generert beskrivelse">
            <a:extLst>
              <a:ext uri="{FF2B5EF4-FFF2-40B4-BE49-F238E27FC236}">
                <a16:creationId xmlns:a16="http://schemas.microsoft.com/office/drawing/2014/main" id="{09A38D22-8245-2D11-EF97-FE3C314CBAF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279" r="18279"/>
          <a:stretch>
            <a:fillRect/>
          </a:stretch>
        </p:blipFill>
        <p:spPr/>
      </p:pic>
    </p:spTree>
    <p:extLst>
      <p:ext uri="{BB962C8B-B14F-4D97-AF65-F5344CB8AC3E}">
        <p14:creationId xmlns:p14="http://schemas.microsoft.com/office/powerpoint/2010/main" val="624348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6516814" y="615594"/>
            <a:ext cx="4811078" cy="387798"/>
          </a:xfrm>
        </p:spPr>
        <p:txBody>
          <a:bodyPr/>
          <a:lstStyle/>
          <a:p>
            <a:r>
              <a:rPr lang="nb-NO" dirty="0"/>
              <a:t>Medlemsfordeler</a:t>
            </a:r>
          </a:p>
        </p:txBody>
      </p:sp>
      <p:sp>
        <p:nvSpPr>
          <p:cNvPr id="4" name="Plassholder for innhold 3"/>
          <p:cNvSpPr>
            <a:spLocks noGrp="1"/>
          </p:cNvSpPr>
          <p:nvPr>
            <p:ph idx="1"/>
          </p:nvPr>
        </p:nvSpPr>
        <p:spPr>
          <a:xfrm>
            <a:off x="6862916" y="1478843"/>
            <a:ext cx="5329084" cy="5226755"/>
          </a:xfrm>
        </p:spPr>
        <p:txBody>
          <a:bodyPr>
            <a:normAutofit/>
          </a:bodyPr>
          <a:lstStyle/>
          <a:p>
            <a:r>
              <a:rPr lang="nb-NO" dirty="0"/>
              <a:t>Gratis advokatbistand og juridisk rådgivning</a:t>
            </a:r>
          </a:p>
          <a:p>
            <a:r>
              <a:rPr lang="nb-NO" dirty="0"/>
              <a:t>Søknads- og </a:t>
            </a:r>
            <a:r>
              <a:rPr lang="nb-NO" dirty="0" err="1"/>
              <a:t>kontraktshjelp</a:t>
            </a:r>
            <a:endParaRPr lang="nb-NO" dirty="0"/>
          </a:p>
          <a:p>
            <a:r>
              <a:rPr lang="nb-NO" dirty="0"/>
              <a:t>Fri inkassotjeneste</a:t>
            </a:r>
          </a:p>
          <a:p>
            <a:r>
              <a:rPr lang="nb-NO" dirty="0"/>
              <a:t>Skatteveiledning</a:t>
            </a:r>
          </a:p>
          <a:p>
            <a:r>
              <a:rPr lang="nb-NO" dirty="0"/>
              <a:t>Kurs og konferanser</a:t>
            </a:r>
          </a:p>
          <a:p>
            <a:r>
              <a:rPr lang="nb-NO" dirty="0"/>
              <a:t>Ulykkesforsikring</a:t>
            </a:r>
          </a:p>
          <a:p>
            <a:r>
              <a:rPr lang="nb-NO" dirty="0"/>
              <a:t>Ansvarsforsikring</a:t>
            </a:r>
          </a:p>
          <a:p>
            <a:r>
              <a:rPr lang="nb-NO" dirty="0"/>
              <a:t>Markedets beste innboforsikring</a:t>
            </a:r>
          </a:p>
          <a:p>
            <a:r>
              <a:rPr lang="nb-NO" dirty="0"/>
              <a:t>Instrument- og utstyrsforsikring</a:t>
            </a:r>
          </a:p>
          <a:p>
            <a:r>
              <a:rPr lang="nb-NO" dirty="0"/>
              <a:t>Reiseforsikring</a:t>
            </a:r>
          </a:p>
          <a:p>
            <a:r>
              <a:rPr lang="nb-NO" dirty="0"/>
              <a:t>Turnéforsikring for teknikere</a:t>
            </a:r>
          </a:p>
          <a:p>
            <a:r>
              <a:rPr lang="nb-NO" dirty="0" err="1"/>
              <a:t>LOFavør</a:t>
            </a:r>
            <a:endParaRPr lang="nb-NO" dirty="0"/>
          </a:p>
          <a:p>
            <a:pPr marL="0" indent="0">
              <a:buNone/>
            </a:pPr>
            <a:endParaRPr lang="nb-NO" dirty="0"/>
          </a:p>
          <a:p>
            <a:endParaRPr lang="nb-NO" dirty="0"/>
          </a:p>
          <a:p>
            <a:pPr marL="0" indent="0">
              <a:buNone/>
            </a:pPr>
            <a:endParaRPr lang="nb-NO" dirty="0"/>
          </a:p>
        </p:txBody>
      </p:sp>
      <p:sp>
        <p:nvSpPr>
          <p:cNvPr id="6" name="Plassholder for tekst 5"/>
          <p:cNvSpPr>
            <a:spLocks noGrp="1"/>
          </p:cNvSpPr>
          <p:nvPr>
            <p:ph type="body" sz="quarter" idx="15"/>
          </p:nvPr>
        </p:nvSpPr>
        <p:spPr/>
        <p:txBody>
          <a:bodyPr/>
          <a:lstStyle/>
          <a:p>
            <a:endParaRPr lang="nb-NO" dirty="0"/>
          </a:p>
        </p:txBody>
      </p:sp>
      <p:pic>
        <p:nvPicPr>
          <p:cNvPr id="12" name="Plassholder for bilde 11" descr="Et bilde som inneholder gulv, kvinne, person, hunnkjønn&#10;&#10;Automatisk generert beskrivelse">
            <a:extLst>
              <a:ext uri="{FF2B5EF4-FFF2-40B4-BE49-F238E27FC236}">
                <a16:creationId xmlns:a16="http://schemas.microsoft.com/office/drawing/2014/main" id="{158C1ACB-AF16-6BC6-0F2E-799256772000}"/>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4002" r="6998"/>
          <a:stretch/>
        </p:blipFill>
        <p:spPr>
          <a:xfrm>
            <a:off x="-50800" y="0"/>
            <a:ext cx="6526312" cy="6858000"/>
          </a:xfrm>
        </p:spPr>
      </p:pic>
    </p:spTree>
    <p:extLst>
      <p:ext uri="{BB962C8B-B14F-4D97-AF65-F5344CB8AC3E}">
        <p14:creationId xmlns:p14="http://schemas.microsoft.com/office/powerpoint/2010/main" val="3899847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Rådgivning og juridisk bistand</a:t>
            </a:r>
          </a:p>
        </p:txBody>
      </p:sp>
      <p:sp>
        <p:nvSpPr>
          <p:cNvPr id="3" name="Plassholder for innhold 2"/>
          <p:cNvSpPr>
            <a:spLocks noGrp="1"/>
          </p:cNvSpPr>
          <p:nvPr>
            <p:ph idx="1"/>
          </p:nvPr>
        </p:nvSpPr>
        <p:spPr>
          <a:xfrm>
            <a:off x="864108" y="2861187"/>
            <a:ext cx="10463784" cy="3467847"/>
          </a:xfrm>
        </p:spPr>
        <p:txBody>
          <a:bodyPr>
            <a:normAutofit/>
          </a:bodyPr>
          <a:lstStyle/>
          <a:p>
            <a:pPr marL="0" indent="0">
              <a:buNone/>
            </a:pPr>
            <a:r>
              <a:rPr lang="nb-NO" sz="2000" dirty="0"/>
              <a:t>Som medlem i </a:t>
            </a:r>
            <a:r>
              <a:rPr lang="nb-NO" sz="2000" dirty="0" err="1"/>
              <a:t>Creo</a:t>
            </a:r>
            <a:r>
              <a:rPr lang="nb-NO" sz="2000" dirty="0"/>
              <a:t> får du gratis juridisk rådgivning og bistand i jobbrelaterte forhold. </a:t>
            </a:r>
          </a:p>
          <a:p>
            <a:pPr marL="0" indent="0">
              <a:buNone/>
            </a:pPr>
            <a:endParaRPr lang="nb-NO" sz="2000" dirty="0"/>
          </a:p>
          <a:p>
            <a:pPr marL="0" indent="0">
              <a:buNone/>
            </a:pPr>
            <a:r>
              <a:rPr lang="nb-NO" sz="2000" b="1" dirty="0"/>
              <a:t>Dette er den mest omfattende av alle </a:t>
            </a:r>
            <a:r>
              <a:rPr lang="nb-NO" sz="2000" b="1" dirty="0" err="1"/>
              <a:t>Creos</a:t>
            </a:r>
            <a:r>
              <a:rPr lang="nb-NO" sz="2000" b="1" dirty="0"/>
              <a:t> medlemsfordeler. </a:t>
            </a:r>
          </a:p>
        </p:txBody>
      </p:sp>
      <p:sp>
        <p:nvSpPr>
          <p:cNvPr id="4" name="Plassholder for lysbildenummer 3"/>
          <p:cNvSpPr>
            <a:spLocks noGrp="1"/>
          </p:cNvSpPr>
          <p:nvPr>
            <p:ph type="sldNum" sz="quarter" idx="12"/>
          </p:nvPr>
        </p:nvSpPr>
        <p:spPr/>
        <p:txBody>
          <a:bodyPr/>
          <a:lstStyle/>
          <a:p>
            <a:fld id="{C6E30937-DCB3-41EE-A340-D724A9427DB3}" type="slidenum">
              <a:rPr lang="nb-NO" smtClean="0"/>
              <a:t>9</a:t>
            </a:fld>
            <a:endParaRPr lang="nb-NO"/>
          </a:p>
        </p:txBody>
      </p:sp>
    </p:spTree>
    <p:extLst>
      <p:ext uri="{BB962C8B-B14F-4D97-AF65-F5344CB8AC3E}">
        <p14:creationId xmlns:p14="http://schemas.microsoft.com/office/powerpoint/2010/main" val="1052712387"/>
      </p:ext>
    </p:extLst>
  </p:cSld>
  <p:clrMapOvr>
    <a:masterClrMapping/>
  </p:clrMapOvr>
</p:sld>
</file>

<file path=ppt/theme/theme1.xml><?xml version="1.0" encoding="utf-8"?>
<a:theme xmlns:a="http://schemas.openxmlformats.org/drawingml/2006/main" name="MFO">
  <a:themeElements>
    <a:clrScheme name="Office">
      <a:dk1>
        <a:sysClr val="windowText" lastClr="000000"/>
      </a:dk1>
      <a:lt1>
        <a:sysClr val="window" lastClr="FFFFFF"/>
      </a:lt1>
      <a:dk2>
        <a:srgbClr val="050538"/>
      </a:dk2>
      <a:lt2>
        <a:srgbClr val="F4EAE9"/>
      </a:lt2>
      <a:accent1>
        <a:srgbClr val="030637"/>
      </a:accent1>
      <a:accent2>
        <a:srgbClr val="B7EBF7"/>
      </a:accent2>
      <a:accent3>
        <a:srgbClr val="F5EAE9"/>
      </a:accent3>
      <a:accent4>
        <a:srgbClr val="035F5C"/>
      </a:accent4>
      <a:accent5>
        <a:srgbClr val="FC92B3"/>
      </a:accent5>
      <a:accent6>
        <a:srgbClr val="F69E3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87AB9A-6B5B-4052-9DA4-8754E93A1789}" vid="{8C8D97CA-B039-4A91-98F6-F026076B9F4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D223CFD40E8D884A85E9A8B389603516" ma:contentTypeVersion="10" ma:contentTypeDescription="Opprett et nytt dokument." ma:contentTypeScope="" ma:versionID="c5c5972debf92c2ce81068912a33329b">
  <xsd:schema xmlns:xsd="http://www.w3.org/2001/XMLSchema" xmlns:xs="http://www.w3.org/2001/XMLSchema" xmlns:p="http://schemas.microsoft.com/office/2006/metadata/properties" xmlns:ns2="764d65f2-4dc2-4af8-848b-e6db6b62b59e" xmlns:ns3="ff41841f-f4d4-48a7-9266-8ad254e47fdc" targetNamespace="http://schemas.microsoft.com/office/2006/metadata/properties" ma:root="true" ma:fieldsID="6f869853d175beef78960f4a7abe1e96" ns2:_="" ns3:_="">
    <xsd:import namespace="764d65f2-4dc2-4af8-848b-e6db6b62b59e"/>
    <xsd:import namespace="ff41841f-f4d4-48a7-9266-8ad254e47f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4d65f2-4dc2-4af8-848b-e6db6b62b59e" elementFormDefault="qualified">
    <xsd:import namespace="http://schemas.microsoft.com/office/2006/documentManagement/types"/>
    <xsd:import namespace="http://schemas.microsoft.com/office/infopath/2007/PartnerControls"/>
    <xsd:element name="SharedWithUsers" ma:index="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f41841f-f4d4-48a7-9266-8ad254e47fd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1B9375-6AE2-45F0-9102-A98A9F019195}">
  <ds:schemaRefs>
    <ds:schemaRef ds:uri="http://schemas.microsoft.com/sharepoint/v3/contenttype/forms"/>
  </ds:schemaRefs>
</ds:datastoreItem>
</file>

<file path=customXml/itemProps2.xml><?xml version="1.0" encoding="utf-8"?>
<ds:datastoreItem xmlns:ds="http://schemas.openxmlformats.org/officeDocument/2006/customXml" ds:itemID="{F3D28E77-4C9D-4C3B-9181-E905BFF3D01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98BD310-A74D-4C7E-A747-BD940545D4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4d65f2-4dc2-4af8-848b-e6db6b62b59e"/>
    <ds:schemaRef ds:uri="ff41841f-f4d4-48a7-9266-8ad254e47f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CREO_PPT</Template>
  <TotalTime>3028</TotalTime>
  <Words>1046</Words>
  <Application>Microsoft Macintosh PowerPoint</Application>
  <PresentationFormat>Widescreen</PresentationFormat>
  <Paragraphs>124</Paragraphs>
  <Slides>20</Slides>
  <Notes>0</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20</vt:i4>
      </vt:variant>
    </vt:vector>
  </HeadingPairs>
  <TitlesOfParts>
    <vt:vector size="25" baseType="lpstr">
      <vt:lpstr>Arial</vt:lpstr>
      <vt:lpstr>Calibri</vt:lpstr>
      <vt:lpstr>Consolas</vt:lpstr>
      <vt:lpstr>GT America</vt:lpstr>
      <vt:lpstr>MFO</vt:lpstr>
      <vt:lpstr>Creo</vt:lpstr>
      <vt:lpstr>Hvem er Creo?</vt:lpstr>
      <vt:lpstr>Hvem kan bli medlem i Creo?</vt:lpstr>
      <vt:lpstr>PowerPoint-presentasjon</vt:lpstr>
      <vt:lpstr>Hvorfor Creo?</vt:lpstr>
      <vt:lpstr>Politisk arbeid</vt:lpstr>
      <vt:lpstr>Arbeidsliv</vt:lpstr>
      <vt:lpstr>Medlemsfordeler</vt:lpstr>
      <vt:lpstr>Rådgivning og juridisk bistand</vt:lpstr>
      <vt:lpstr>Rådgivning og juridisk bistand</vt:lpstr>
      <vt:lpstr>Forsikringer inkludert i ditt medlemskap</vt:lpstr>
      <vt:lpstr>Ulykkesforsikring</vt:lpstr>
      <vt:lpstr>Ansvarsforsikring</vt:lpstr>
      <vt:lpstr>Innboforsikring</vt:lpstr>
      <vt:lpstr>Forsikringer du har tilgang til som medlem</vt:lpstr>
      <vt:lpstr>Instrumentforsikring</vt:lpstr>
      <vt:lpstr>Reiseforsikring</vt:lpstr>
      <vt:lpstr>Advokatforsikring</vt:lpstr>
      <vt:lpstr>LOfavør</vt:lpstr>
      <vt:lpstr>Hva koster det å være medlem i Creo?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Flying start</dc:title>
  <dc:creator>Linda Karoline Ringstad</dc:creator>
  <cp:lastModifiedBy>Linda Karoline Ringstad</cp:lastModifiedBy>
  <cp:revision>66</cp:revision>
  <dcterms:created xsi:type="dcterms:W3CDTF">2019-01-14T14:51:55Z</dcterms:created>
  <dcterms:modified xsi:type="dcterms:W3CDTF">2023-04-13T19:16:02Z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0x010100D223CFD40E8D884A85E9A8B389603516</vt:lpwstr>
  </property>
</Properties>
</file>